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heme/themeOverride1.xml" ContentType="application/vnd.openxmlformats-officedocument.themeOverr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53"/>
  </p:notesMasterIdLst>
  <p:sldIdLst>
    <p:sldId id="256" r:id="rId2"/>
    <p:sldId id="257" r:id="rId3"/>
    <p:sldId id="259" r:id="rId4"/>
    <p:sldId id="260" r:id="rId5"/>
    <p:sldId id="261" r:id="rId6"/>
    <p:sldId id="262" r:id="rId7"/>
    <p:sldId id="263" r:id="rId8"/>
    <p:sldId id="264" r:id="rId9"/>
    <p:sldId id="265" r:id="rId10"/>
    <p:sldId id="266" r:id="rId11"/>
    <p:sldId id="310" r:id="rId12"/>
    <p:sldId id="267" r:id="rId13"/>
    <p:sldId id="294" r:id="rId14"/>
    <p:sldId id="334" r:id="rId15"/>
    <p:sldId id="335" r:id="rId16"/>
    <p:sldId id="311" r:id="rId17"/>
    <p:sldId id="271" r:id="rId18"/>
    <p:sldId id="301" r:id="rId19"/>
    <p:sldId id="302" r:id="rId20"/>
    <p:sldId id="305" r:id="rId21"/>
    <p:sldId id="303" r:id="rId22"/>
    <p:sldId id="336" r:id="rId23"/>
    <p:sldId id="314" r:id="rId24"/>
    <p:sldId id="337" r:id="rId25"/>
    <p:sldId id="332" r:id="rId26"/>
    <p:sldId id="307" r:id="rId27"/>
    <p:sldId id="316" r:id="rId28"/>
    <p:sldId id="309" r:id="rId29"/>
    <p:sldId id="333" r:id="rId30"/>
    <p:sldId id="319" r:id="rId31"/>
    <p:sldId id="325" r:id="rId32"/>
    <p:sldId id="339" r:id="rId33"/>
    <p:sldId id="338" r:id="rId34"/>
    <p:sldId id="272" r:id="rId35"/>
    <p:sldId id="273" r:id="rId36"/>
    <p:sldId id="324" r:id="rId37"/>
    <p:sldId id="326" r:id="rId38"/>
    <p:sldId id="327" r:id="rId39"/>
    <p:sldId id="328" r:id="rId40"/>
    <p:sldId id="329" r:id="rId41"/>
    <p:sldId id="274" r:id="rId42"/>
    <p:sldId id="341" r:id="rId43"/>
    <p:sldId id="340" r:id="rId44"/>
    <p:sldId id="276" r:id="rId45"/>
    <p:sldId id="278" r:id="rId46"/>
    <p:sldId id="279" r:id="rId47"/>
    <p:sldId id="280" r:id="rId48"/>
    <p:sldId id="281" r:id="rId49"/>
    <p:sldId id="282" r:id="rId50"/>
    <p:sldId id="283" r:id="rId51"/>
    <p:sldId id="284" r:id="rId52"/>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9E834F-5052-45FB-B2AC-E8D1204592E6}" v="324" dt="2022-09-25T11:14:06.011"/>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8" d="100"/>
          <a:sy n="78" d="100"/>
        </p:scale>
        <p:origin x="874"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LORES BENEYTO, MARIA ROSA" userId="23570789-6b06-440b-b1be-f8c029b6b1e0" providerId="ADAL" clId="{519E834F-5052-45FB-B2AC-E8D1204592E6}"/>
    <pc:docChg chg="undo redo custSel addSld delSld modSld sldOrd">
      <pc:chgData name="FLORES BENEYTO, MARIA ROSA" userId="23570789-6b06-440b-b1be-f8c029b6b1e0" providerId="ADAL" clId="{519E834F-5052-45FB-B2AC-E8D1204592E6}" dt="2022-09-25T11:14:48.543" v="1799" actId="26606"/>
      <pc:docMkLst>
        <pc:docMk/>
      </pc:docMkLst>
      <pc:sldChg chg="addSp delSp modSp mod setBg setClrOvrMap">
        <pc:chgData name="FLORES BENEYTO, MARIA ROSA" userId="23570789-6b06-440b-b1be-f8c029b6b1e0" providerId="ADAL" clId="{519E834F-5052-45FB-B2AC-E8D1204592E6}" dt="2022-09-19T14:09:24.974" v="9"/>
        <pc:sldMkLst>
          <pc:docMk/>
          <pc:sldMk cId="2811151970" sldId="256"/>
        </pc:sldMkLst>
        <pc:spChg chg="mod">
          <ac:chgData name="FLORES BENEYTO, MARIA ROSA" userId="23570789-6b06-440b-b1be-f8c029b6b1e0" providerId="ADAL" clId="{519E834F-5052-45FB-B2AC-E8D1204592E6}" dt="2022-09-19T14:09:14.253" v="2"/>
          <ac:spMkLst>
            <pc:docMk/>
            <pc:sldMk cId="2811151970" sldId="256"/>
            <ac:spMk id="2" creationId="{00000000-0000-0000-0000-000000000000}"/>
          </ac:spMkLst>
        </pc:spChg>
        <pc:spChg chg="mod">
          <ac:chgData name="FLORES BENEYTO, MARIA ROSA" userId="23570789-6b06-440b-b1be-f8c029b6b1e0" providerId="ADAL" clId="{519E834F-5052-45FB-B2AC-E8D1204592E6}" dt="2022-09-19T14:09:24.974" v="9"/>
          <ac:spMkLst>
            <pc:docMk/>
            <pc:sldMk cId="2811151970" sldId="256"/>
            <ac:spMk id="3" creationId="{00000000-0000-0000-0000-000000000000}"/>
          </ac:spMkLst>
        </pc:spChg>
        <pc:spChg chg="del">
          <ac:chgData name="FLORES BENEYTO, MARIA ROSA" userId="23570789-6b06-440b-b1be-f8c029b6b1e0" providerId="ADAL" clId="{519E834F-5052-45FB-B2AC-E8D1204592E6}" dt="2022-09-19T14:09:03.145" v="0" actId="26606"/>
          <ac:spMkLst>
            <pc:docMk/>
            <pc:sldMk cId="2811151970" sldId="256"/>
            <ac:spMk id="30" creationId="{4E1BEB12-92AF-4445-98AD-4C7756E7C93B}"/>
          </ac:spMkLst>
        </pc:spChg>
        <pc:spChg chg="del">
          <ac:chgData name="FLORES BENEYTO, MARIA ROSA" userId="23570789-6b06-440b-b1be-f8c029b6b1e0" providerId="ADAL" clId="{519E834F-5052-45FB-B2AC-E8D1204592E6}" dt="2022-09-19T14:09:03.145" v="0" actId="26606"/>
          <ac:spMkLst>
            <pc:docMk/>
            <pc:sldMk cId="2811151970" sldId="256"/>
            <ac:spMk id="31" creationId="{D0522C2C-7B5C-48A7-A969-03941E5D2E76}"/>
          </ac:spMkLst>
        </pc:spChg>
        <pc:spChg chg="del">
          <ac:chgData name="FLORES BENEYTO, MARIA ROSA" userId="23570789-6b06-440b-b1be-f8c029b6b1e0" providerId="ADAL" clId="{519E834F-5052-45FB-B2AC-E8D1204592E6}" dt="2022-09-19T14:09:03.145" v="0" actId="26606"/>
          <ac:spMkLst>
            <pc:docMk/>
            <pc:sldMk cId="2811151970" sldId="256"/>
            <ac:spMk id="32" creationId="{9C682A1A-5B2D-4111-BBD6-620165633E5B}"/>
          </ac:spMkLst>
        </pc:spChg>
        <pc:spChg chg="del">
          <ac:chgData name="FLORES BENEYTO, MARIA ROSA" userId="23570789-6b06-440b-b1be-f8c029b6b1e0" providerId="ADAL" clId="{519E834F-5052-45FB-B2AC-E8D1204592E6}" dt="2022-09-19T14:09:03.145" v="0" actId="26606"/>
          <ac:spMkLst>
            <pc:docMk/>
            <pc:sldMk cId="2811151970" sldId="256"/>
            <ac:spMk id="33" creationId="{D6EE29F2-D77F-4BD0-A20B-334D316A1C9D}"/>
          </ac:spMkLst>
        </pc:spChg>
        <pc:spChg chg="del">
          <ac:chgData name="FLORES BENEYTO, MARIA ROSA" userId="23570789-6b06-440b-b1be-f8c029b6b1e0" providerId="ADAL" clId="{519E834F-5052-45FB-B2AC-E8D1204592E6}" dt="2022-09-19T14:09:03.145" v="0" actId="26606"/>
          <ac:spMkLst>
            <pc:docMk/>
            <pc:sldMk cId="2811151970" sldId="256"/>
            <ac:spMk id="34" creationId="{22D09ED2-868F-42C6-866E-F92E0CEF314F}"/>
          </ac:spMkLst>
        </pc:spChg>
        <pc:spChg chg="add">
          <ac:chgData name="FLORES BENEYTO, MARIA ROSA" userId="23570789-6b06-440b-b1be-f8c029b6b1e0" providerId="ADAL" clId="{519E834F-5052-45FB-B2AC-E8D1204592E6}" dt="2022-09-19T14:09:03.145" v="0" actId="26606"/>
          <ac:spMkLst>
            <pc:docMk/>
            <pc:sldMk cId="2811151970" sldId="256"/>
            <ac:spMk id="40" creationId="{E49CC64F-7275-4E33-961B-0C5CDC439875}"/>
          </ac:spMkLst>
        </pc:spChg>
        <pc:picChg chg="add">
          <ac:chgData name="FLORES BENEYTO, MARIA ROSA" userId="23570789-6b06-440b-b1be-f8c029b6b1e0" providerId="ADAL" clId="{519E834F-5052-45FB-B2AC-E8D1204592E6}" dt="2022-09-19T14:09:03.145" v="0" actId="26606"/>
          <ac:picMkLst>
            <pc:docMk/>
            <pc:sldMk cId="2811151970" sldId="256"/>
            <ac:picMk id="36" creationId="{F412C7BB-5A50-41CB-86E2-0D9C726DE3CE}"/>
          </ac:picMkLst>
        </pc:picChg>
      </pc:sldChg>
      <pc:sldChg chg="addSp delSp modSp mod setBg setClrOvrMap">
        <pc:chgData name="FLORES BENEYTO, MARIA ROSA" userId="23570789-6b06-440b-b1be-f8c029b6b1e0" providerId="ADAL" clId="{519E834F-5052-45FB-B2AC-E8D1204592E6}" dt="2022-09-19T14:13:10.254" v="57" actId="14100"/>
        <pc:sldMkLst>
          <pc:docMk/>
          <pc:sldMk cId="2303320135" sldId="257"/>
        </pc:sldMkLst>
        <pc:spChg chg="del">
          <ac:chgData name="FLORES BENEYTO, MARIA ROSA" userId="23570789-6b06-440b-b1be-f8c029b6b1e0" providerId="ADAL" clId="{519E834F-5052-45FB-B2AC-E8D1204592E6}" dt="2022-09-19T14:09:54.237" v="10" actId="26606"/>
          <ac:spMkLst>
            <pc:docMk/>
            <pc:sldMk cId="2303320135" sldId="257"/>
            <ac:spMk id="2" creationId="{00000000-0000-0000-0000-000000000000}"/>
          </ac:spMkLst>
        </pc:spChg>
        <pc:spChg chg="mod ord">
          <ac:chgData name="FLORES BENEYTO, MARIA ROSA" userId="23570789-6b06-440b-b1be-f8c029b6b1e0" providerId="ADAL" clId="{519E834F-5052-45FB-B2AC-E8D1204592E6}" dt="2022-09-19T14:12:37.796" v="48" actId="26606"/>
          <ac:spMkLst>
            <pc:docMk/>
            <pc:sldMk cId="2303320135" sldId="257"/>
            <ac:spMk id="3" creationId="{00000000-0000-0000-0000-000000000000}"/>
          </ac:spMkLst>
        </pc:spChg>
        <pc:spChg chg="del">
          <ac:chgData name="FLORES BENEYTO, MARIA ROSA" userId="23570789-6b06-440b-b1be-f8c029b6b1e0" providerId="ADAL" clId="{519E834F-5052-45FB-B2AC-E8D1204592E6}" dt="2022-09-19T14:09:54.237" v="10" actId="26606"/>
          <ac:spMkLst>
            <pc:docMk/>
            <pc:sldMk cId="2303320135" sldId="257"/>
            <ac:spMk id="16" creationId="{7A62E32F-BB65-43A8-8EB5-92346890E549}"/>
          </ac:spMkLst>
        </pc:spChg>
        <pc:spChg chg="del">
          <ac:chgData name="FLORES BENEYTO, MARIA ROSA" userId="23570789-6b06-440b-b1be-f8c029b6b1e0" providerId="ADAL" clId="{519E834F-5052-45FB-B2AC-E8D1204592E6}" dt="2022-09-19T14:09:54.237" v="10" actId="26606"/>
          <ac:spMkLst>
            <pc:docMk/>
            <pc:sldMk cId="2303320135" sldId="257"/>
            <ac:spMk id="17" creationId="{827B839B-9ADE-406B-8590-F1CAEDED45A1}"/>
          </ac:spMkLst>
        </pc:spChg>
        <pc:spChg chg="del">
          <ac:chgData name="FLORES BENEYTO, MARIA ROSA" userId="23570789-6b06-440b-b1be-f8c029b6b1e0" providerId="ADAL" clId="{519E834F-5052-45FB-B2AC-E8D1204592E6}" dt="2022-09-19T14:09:54.237" v="10" actId="26606"/>
          <ac:spMkLst>
            <pc:docMk/>
            <pc:sldMk cId="2303320135" sldId="257"/>
            <ac:spMk id="18" creationId="{14E91B64-9FCC-451E-AFB4-A827D6329367}"/>
          </ac:spMkLst>
        </pc:spChg>
        <pc:spChg chg="del">
          <ac:chgData name="FLORES BENEYTO, MARIA ROSA" userId="23570789-6b06-440b-b1be-f8c029b6b1e0" providerId="ADAL" clId="{519E834F-5052-45FB-B2AC-E8D1204592E6}" dt="2022-09-19T14:09:54.237" v="10" actId="26606"/>
          <ac:spMkLst>
            <pc:docMk/>
            <pc:sldMk cId="2303320135" sldId="257"/>
            <ac:spMk id="19" creationId="{CFE45BF0-46DB-408C-B5F7-7B11716805D4}"/>
          </ac:spMkLst>
        </pc:spChg>
        <pc:spChg chg="del">
          <ac:chgData name="FLORES BENEYTO, MARIA ROSA" userId="23570789-6b06-440b-b1be-f8c029b6b1e0" providerId="ADAL" clId="{519E834F-5052-45FB-B2AC-E8D1204592E6}" dt="2022-09-19T14:09:54.237" v="10" actId="26606"/>
          <ac:spMkLst>
            <pc:docMk/>
            <pc:sldMk cId="2303320135" sldId="257"/>
            <ac:spMk id="20" creationId="{2AEBC8F2-97B1-41B4-93F1-2D289E197FBA}"/>
          </ac:spMkLst>
        </pc:spChg>
        <pc:spChg chg="del">
          <ac:chgData name="FLORES BENEYTO, MARIA ROSA" userId="23570789-6b06-440b-b1be-f8c029b6b1e0" providerId="ADAL" clId="{519E834F-5052-45FB-B2AC-E8D1204592E6}" dt="2022-09-19T14:09:54.237" v="10" actId="26606"/>
          <ac:spMkLst>
            <pc:docMk/>
            <pc:sldMk cId="2303320135" sldId="257"/>
            <ac:spMk id="21" creationId="{472E3A19-F5D5-48FC-BB9C-48C2F68F598B}"/>
          </ac:spMkLst>
        </pc:spChg>
        <pc:spChg chg="add del">
          <ac:chgData name="FLORES BENEYTO, MARIA ROSA" userId="23570789-6b06-440b-b1be-f8c029b6b1e0" providerId="ADAL" clId="{519E834F-5052-45FB-B2AC-E8D1204592E6}" dt="2022-09-19T14:12:37.796" v="48" actId="26606"/>
          <ac:spMkLst>
            <pc:docMk/>
            <pc:sldMk cId="2303320135" sldId="257"/>
            <ac:spMk id="28" creationId="{CF62D2A7-8207-488C-9F46-316BA81A16C8}"/>
          </ac:spMkLst>
        </pc:spChg>
        <pc:spChg chg="add del">
          <ac:chgData name="FLORES BENEYTO, MARIA ROSA" userId="23570789-6b06-440b-b1be-f8c029b6b1e0" providerId="ADAL" clId="{519E834F-5052-45FB-B2AC-E8D1204592E6}" dt="2022-09-19T14:12:36.208" v="45" actId="26606"/>
          <ac:spMkLst>
            <pc:docMk/>
            <pc:sldMk cId="2303320135" sldId="257"/>
            <ac:spMk id="33" creationId="{8F23F8A3-8FD7-4779-8323-FDC26BE99889}"/>
          </ac:spMkLst>
        </pc:spChg>
        <pc:spChg chg="add del">
          <ac:chgData name="FLORES BENEYTO, MARIA ROSA" userId="23570789-6b06-440b-b1be-f8c029b6b1e0" providerId="ADAL" clId="{519E834F-5052-45FB-B2AC-E8D1204592E6}" dt="2022-09-19T14:12:36.208" v="45" actId="26606"/>
          <ac:spMkLst>
            <pc:docMk/>
            <pc:sldMk cId="2303320135" sldId="257"/>
            <ac:spMk id="35" creationId="{F605C4CC-A25C-416F-8333-7CB7DC97D870}"/>
          </ac:spMkLst>
        </pc:spChg>
        <pc:spChg chg="add del">
          <ac:chgData name="FLORES BENEYTO, MARIA ROSA" userId="23570789-6b06-440b-b1be-f8c029b6b1e0" providerId="ADAL" clId="{519E834F-5052-45FB-B2AC-E8D1204592E6}" dt="2022-09-19T14:12:37.781" v="47" actId="26606"/>
          <ac:spMkLst>
            <pc:docMk/>
            <pc:sldMk cId="2303320135" sldId="257"/>
            <ac:spMk id="37" creationId="{FCEC2294-5A7B-45E5-9251-C1AA89F4ADCF}"/>
          </ac:spMkLst>
        </pc:spChg>
        <pc:spChg chg="add">
          <ac:chgData name="FLORES BENEYTO, MARIA ROSA" userId="23570789-6b06-440b-b1be-f8c029b6b1e0" providerId="ADAL" clId="{519E834F-5052-45FB-B2AC-E8D1204592E6}" dt="2022-09-19T14:12:37.796" v="48" actId="26606"/>
          <ac:spMkLst>
            <pc:docMk/>
            <pc:sldMk cId="2303320135" sldId="257"/>
            <ac:spMk id="40" creationId="{8F23F8A3-8FD7-4779-8323-FDC26BE99889}"/>
          </ac:spMkLst>
        </pc:spChg>
        <pc:spChg chg="add">
          <ac:chgData name="FLORES BENEYTO, MARIA ROSA" userId="23570789-6b06-440b-b1be-f8c029b6b1e0" providerId="ADAL" clId="{519E834F-5052-45FB-B2AC-E8D1204592E6}" dt="2022-09-19T14:12:37.796" v="48" actId="26606"/>
          <ac:spMkLst>
            <pc:docMk/>
            <pc:sldMk cId="2303320135" sldId="257"/>
            <ac:spMk id="41" creationId="{F605C4CC-A25C-416F-8333-7CB7DC97D870}"/>
          </ac:spMkLst>
        </pc:spChg>
        <pc:graphicFrameChg chg="add mod modGraphic">
          <ac:chgData name="FLORES BENEYTO, MARIA ROSA" userId="23570789-6b06-440b-b1be-f8c029b6b1e0" providerId="ADAL" clId="{519E834F-5052-45FB-B2AC-E8D1204592E6}" dt="2022-09-19T14:13:01.888" v="56" actId="1076"/>
          <ac:graphicFrameMkLst>
            <pc:docMk/>
            <pc:sldMk cId="2303320135" sldId="257"/>
            <ac:graphicFrameMk id="23" creationId="{2B2F6CE6-3BA2-F3D0-AFAB-B576C9060962}"/>
          </ac:graphicFrameMkLst>
        </pc:graphicFrameChg>
        <pc:picChg chg="add mod">
          <ac:chgData name="FLORES BENEYTO, MARIA ROSA" userId="23570789-6b06-440b-b1be-f8c029b6b1e0" providerId="ADAL" clId="{519E834F-5052-45FB-B2AC-E8D1204592E6}" dt="2022-09-19T14:13:10.254" v="57" actId="14100"/>
          <ac:picMkLst>
            <pc:docMk/>
            <pc:sldMk cId="2303320135" sldId="257"/>
            <ac:picMk id="24" creationId="{29D19674-4A4C-CC5A-8E55-96FD40ABA8BE}"/>
          </ac:picMkLst>
        </pc:picChg>
        <pc:cxnChg chg="add del">
          <ac:chgData name="FLORES BENEYTO, MARIA ROSA" userId="23570789-6b06-440b-b1be-f8c029b6b1e0" providerId="ADAL" clId="{519E834F-5052-45FB-B2AC-E8D1204592E6}" dt="2022-09-19T14:12:37.781" v="47" actId="26606"/>
          <ac:cxnSpMkLst>
            <pc:docMk/>
            <pc:sldMk cId="2303320135" sldId="257"/>
            <ac:cxnSpMk id="38" creationId="{67182200-4859-4C8D-BCBB-55B245C28BA3}"/>
          </ac:cxnSpMkLst>
        </pc:cxnChg>
      </pc:sldChg>
      <pc:sldChg chg="del">
        <pc:chgData name="FLORES BENEYTO, MARIA ROSA" userId="23570789-6b06-440b-b1be-f8c029b6b1e0" providerId="ADAL" clId="{519E834F-5052-45FB-B2AC-E8D1204592E6}" dt="2022-09-19T14:13:54.739" v="58" actId="2696"/>
        <pc:sldMkLst>
          <pc:docMk/>
          <pc:sldMk cId="1642528138" sldId="258"/>
        </pc:sldMkLst>
      </pc:sldChg>
      <pc:sldChg chg="addSp delSp modSp mod">
        <pc:chgData name="FLORES BENEYTO, MARIA ROSA" userId="23570789-6b06-440b-b1be-f8c029b6b1e0" providerId="ADAL" clId="{519E834F-5052-45FB-B2AC-E8D1204592E6}" dt="2022-09-19T14:15:34.342" v="75"/>
        <pc:sldMkLst>
          <pc:docMk/>
          <pc:sldMk cId="420014166" sldId="259"/>
        </pc:sldMkLst>
        <pc:spChg chg="mod">
          <ac:chgData name="FLORES BENEYTO, MARIA ROSA" userId="23570789-6b06-440b-b1be-f8c029b6b1e0" providerId="ADAL" clId="{519E834F-5052-45FB-B2AC-E8D1204592E6}" dt="2022-09-19T14:14:46.618" v="64" actId="26606"/>
          <ac:spMkLst>
            <pc:docMk/>
            <pc:sldMk cId="420014166" sldId="259"/>
            <ac:spMk id="3" creationId="{00000000-0000-0000-0000-000000000000}"/>
          </ac:spMkLst>
        </pc:spChg>
        <pc:spChg chg="add del mod">
          <ac:chgData name="FLORES BENEYTO, MARIA ROSA" userId="23570789-6b06-440b-b1be-f8c029b6b1e0" providerId="ADAL" clId="{519E834F-5052-45FB-B2AC-E8D1204592E6}" dt="2022-09-19T14:14:11.349" v="60"/>
          <ac:spMkLst>
            <pc:docMk/>
            <pc:sldMk cId="420014166" sldId="259"/>
            <ac:spMk id="5" creationId="{A9EFB2B7-16DA-2222-B08F-24B5EE3B23B3}"/>
          </ac:spMkLst>
        </pc:spChg>
        <pc:spChg chg="del">
          <ac:chgData name="FLORES BENEYTO, MARIA ROSA" userId="23570789-6b06-440b-b1be-f8c029b6b1e0" providerId="ADAL" clId="{519E834F-5052-45FB-B2AC-E8D1204592E6}" dt="2022-09-19T14:14:46.618" v="64" actId="26606"/>
          <ac:spMkLst>
            <pc:docMk/>
            <pc:sldMk cId="420014166" sldId="259"/>
            <ac:spMk id="9" creationId="{DD38EE57-B708-47C9-A4A4-E25F09FAB029}"/>
          </ac:spMkLst>
        </pc:spChg>
        <pc:spChg chg="add">
          <ac:chgData name="FLORES BENEYTO, MARIA ROSA" userId="23570789-6b06-440b-b1be-f8c029b6b1e0" providerId="ADAL" clId="{519E834F-5052-45FB-B2AC-E8D1204592E6}" dt="2022-09-19T14:14:46.618" v="64" actId="26606"/>
          <ac:spMkLst>
            <pc:docMk/>
            <pc:sldMk cId="420014166" sldId="259"/>
            <ac:spMk id="21" creationId="{A8384FB5-9ADC-4DDC-881B-597D56F5B15D}"/>
          </ac:spMkLst>
        </pc:spChg>
        <pc:spChg chg="add">
          <ac:chgData name="FLORES BENEYTO, MARIA ROSA" userId="23570789-6b06-440b-b1be-f8c029b6b1e0" providerId="ADAL" clId="{519E834F-5052-45FB-B2AC-E8D1204592E6}" dt="2022-09-19T14:14:46.618" v="64" actId="26606"/>
          <ac:spMkLst>
            <pc:docMk/>
            <pc:sldMk cId="420014166" sldId="259"/>
            <ac:spMk id="23" creationId="{91E5A9A7-95C6-4F4F-B00E-C82E07FE62EF}"/>
          </ac:spMkLst>
        </pc:spChg>
        <pc:spChg chg="add">
          <ac:chgData name="FLORES BENEYTO, MARIA ROSA" userId="23570789-6b06-440b-b1be-f8c029b6b1e0" providerId="ADAL" clId="{519E834F-5052-45FB-B2AC-E8D1204592E6}" dt="2022-09-19T14:14:46.618" v="64" actId="26606"/>
          <ac:spMkLst>
            <pc:docMk/>
            <pc:sldMk cId="420014166" sldId="259"/>
            <ac:spMk id="25" creationId="{D07DD2DE-F619-49DD-B5E7-03A290FF4ED1}"/>
          </ac:spMkLst>
        </pc:spChg>
        <pc:spChg chg="add">
          <ac:chgData name="FLORES BENEYTO, MARIA ROSA" userId="23570789-6b06-440b-b1be-f8c029b6b1e0" providerId="ADAL" clId="{519E834F-5052-45FB-B2AC-E8D1204592E6}" dt="2022-09-19T14:14:46.618" v="64" actId="26606"/>
          <ac:spMkLst>
            <pc:docMk/>
            <pc:sldMk cId="420014166" sldId="259"/>
            <ac:spMk id="27" creationId="{85149191-5F60-4A28-AAFF-039F96B0F3EC}"/>
          </ac:spMkLst>
        </pc:spChg>
        <pc:spChg chg="add">
          <ac:chgData name="FLORES BENEYTO, MARIA ROSA" userId="23570789-6b06-440b-b1be-f8c029b6b1e0" providerId="ADAL" clId="{519E834F-5052-45FB-B2AC-E8D1204592E6}" dt="2022-09-19T14:14:46.618" v="64" actId="26606"/>
          <ac:spMkLst>
            <pc:docMk/>
            <pc:sldMk cId="420014166" sldId="259"/>
            <ac:spMk id="29" creationId="{F8260ED5-17F7-4158-B241-D51DD4CF1B7E}"/>
          </ac:spMkLst>
        </pc:spChg>
        <pc:grpChg chg="del">
          <ac:chgData name="FLORES BENEYTO, MARIA ROSA" userId="23570789-6b06-440b-b1be-f8c029b6b1e0" providerId="ADAL" clId="{519E834F-5052-45FB-B2AC-E8D1204592E6}" dt="2022-09-19T14:14:46.618" v="64" actId="26606"/>
          <ac:grpSpMkLst>
            <pc:docMk/>
            <pc:sldMk cId="420014166" sldId="259"/>
            <ac:grpSpMk id="11" creationId="{57A28182-58A5-4DBB-8F64-BD944BCA8154}"/>
          </ac:grpSpMkLst>
        </pc:grpChg>
        <pc:graphicFrameChg chg="del">
          <ac:chgData name="FLORES BENEYTO, MARIA ROSA" userId="23570789-6b06-440b-b1be-f8c029b6b1e0" providerId="ADAL" clId="{519E834F-5052-45FB-B2AC-E8D1204592E6}" dt="2022-09-19T14:14:07.805" v="59" actId="478"/>
          <ac:graphicFrameMkLst>
            <pc:docMk/>
            <pc:sldMk cId="420014166" sldId="259"/>
            <ac:graphicFrameMk id="4" creationId="{00000000-0000-0000-0000-000000000000}"/>
          </ac:graphicFrameMkLst>
        </pc:graphicFrameChg>
        <pc:graphicFrameChg chg="add mod modGraphic">
          <ac:chgData name="FLORES BENEYTO, MARIA ROSA" userId="23570789-6b06-440b-b1be-f8c029b6b1e0" providerId="ADAL" clId="{519E834F-5052-45FB-B2AC-E8D1204592E6}" dt="2022-09-19T14:15:34.342" v="75"/>
          <ac:graphicFrameMkLst>
            <pc:docMk/>
            <pc:sldMk cId="420014166" sldId="259"/>
            <ac:graphicFrameMk id="6" creationId="{8169AE82-755C-26EB-D0C8-493F8E063FB0}"/>
          </ac:graphicFrameMkLst>
        </pc:graphicFrameChg>
      </pc:sldChg>
      <pc:sldChg chg="addSp delSp modSp mod">
        <pc:chgData name="FLORES BENEYTO, MARIA ROSA" userId="23570789-6b06-440b-b1be-f8c029b6b1e0" providerId="ADAL" clId="{519E834F-5052-45FB-B2AC-E8D1204592E6}" dt="2022-09-19T14:22:35.268" v="134" actId="26606"/>
        <pc:sldMkLst>
          <pc:docMk/>
          <pc:sldMk cId="4105615510" sldId="260"/>
        </pc:sldMkLst>
        <pc:spChg chg="mod">
          <ac:chgData name="FLORES BENEYTO, MARIA ROSA" userId="23570789-6b06-440b-b1be-f8c029b6b1e0" providerId="ADAL" clId="{519E834F-5052-45FB-B2AC-E8D1204592E6}" dt="2022-09-19T14:22:35.268" v="134" actId="26606"/>
          <ac:spMkLst>
            <pc:docMk/>
            <pc:sldMk cId="4105615510" sldId="260"/>
            <ac:spMk id="2" creationId="{00000000-0000-0000-0000-000000000000}"/>
          </ac:spMkLst>
        </pc:spChg>
        <pc:spChg chg="mod">
          <ac:chgData name="FLORES BENEYTO, MARIA ROSA" userId="23570789-6b06-440b-b1be-f8c029b6b1e0" providerId="ADAL" clId="{519E834F-5052-45FB-B2AC-E8D1204592E6}" dt="2022-09-19T14:22:35.268" v="134" actId="26606"/>
          <ac:spMkLst>
            <pc:docMk/>
            <pc:sldMk cId="4105615510" sldId="260"/>
            <ac:spMk id="3" creationId="{00000000-0000-0000-0000-000000000000}"/>
          </ac:spMkLst>
        </pc:spChg>
        <pc:spChg chg="del">
          <ac:chgData name="FLORES BENEYTO, MARIA ROSA" userId="23570789-6b06-440b-b1be-f8c029b6b1e0" providerId="ADAL" clId="{519E834F-5052-45FB-B2AC-E8D1204592E6}" dt="2022-09-19T14:16:01.594" v="76" actId="26606"/>
          <ac:spMkLst>
            <pc:docMk/>
            <pc:sldMk cId="4105615510" sldId="260"/>
            <ac:spMk id="8" creationId="{3CD9DF72-87A3-404E-A828-84CBF11A8303}"/>
          </ac:spMkLst>
        </pc:spChg>
        <pc:spChg chg="add del">
          <ac:chgData name="FLORES BENEYTO, MARIA ROSA" userId="23570789-6b06-440b-b1be-f8c029b6b1e0" providerId="ADAL" clId="{519E834F-5052-45FB-B2AC-E8D1204592E6}" dt="2022-09-19T14:22:35.268" v="134" actId="26606"/>
          <ac:spMkLst>
            <pc:docMk/>
            <pc:sldMk cId="4105615510" sldId="260"/>
            <ac:spMk id="14" creationId="{D009D6D5-DAC2-4A8B-A17A-E206B9012D09}"/>
          </ac:spMkLst>
        </pc:spChg>
        <pc:spChg chg="add">
          <ac:chgData name="FLORES BENEYTO, MARIA ROSA" userId="23570789-6b06-440b-b1be-f8c029b6b1e0" providerId="ADAL" clId="{519E834F-5052-45FB-B2AC-E8D1204592E6}" dt="2022-09-19T14:22:35.268" v="134" actId="26606"/>
          <ac:spMkLst>
            <pc:docMk/>
            <pc:sldMk cId="4105615510" sldId="260"/>
            <ac:spMk id="16" creationId="{F4C0B10B-D2C4-4A54-AFAD-3D27DF88BB37}"/>
          </ac:spMkLst>
        </pc:spChg>
        <pc:grpChg chg="add">
          <ac:chgData name="FLORES BENEYTO, MARIA ROSA" userId="23570789-6b06-440b-b1be-f8c029b6b1e0" providerId="ADAL" clId="{519E834F-5052-45FB-B2AC-E8D1204592E6}" dt="2022-09-19T14:22:35.268" v="134" actId="26606"/>
          <ac:grpSpMkLst>
            <pc:docMk/>
            <pc:sldMk cId="4105615510" sldId="260"/>
            <ac:grpSpMk id="21" creationId="{B6BADB90-C74B-40D6-86DC-503F65FCE8DC}"/>
          </ac:grpSpMkLst>
        </pc:grpChg>
        <pc:picChg chg="mod ord">
          <ac:chgData name="FLORES BENEYTO, MARIA ROSA" userId="23570789-6b06-440b-b1be-f8c029b6b1e0" providerId="ADAL" clId="{519E834F-5052-45FB-B2AC-E8D1204592E6}" dt="2022-09-19T14:22:35.268" v="134" actId="26606"/>
          <ac:picMkLst>
            <pc:docMk/>
            <pc:sldMk cId="4105615510" sldId="260"/>
            <ac:picMk id="5" creationId="{0BC3C0CA-ADCE-4BAA-B23A-757F3EA05EBF}"/>
          </ac:picMkLst>
        </pc:picChg>
        <pc:cxnChg chg="del">
          <ac:chgData name="FLORES BENEYTO, MARIA ROSA" userId="23570789-6b06-440b-b1be-f8c029b6b1e0" providerId="ADAL" clId="{519E834F-5052-45FB-B2AC-E8D1204592E6}" dt="2022-09-19T14:16:01.594" v="76" actId="26606"/>
          <ac:cxnSpMkLst>
            <pc:docMk/>
            <pc:sldMk cId="4105615510" sldId="260"/>
            <ac:cxnSpMk id="9" creationId="{20E3A342-4D61-4E3F-AF90-1AB42AEB96CC}"/>
          </ac:cxnSpMkLst>
        </pc:cxnChg>
      </pc:sldChg>
      <pc:sldChg chg="addSp delSp modSp mod setBg modAnim delDesignElem">
        <pc:chgData name="FLORES BENEYTO, MARIA ROSA" userId="23570789-6b06-440b-b1be-f8c029b6b1e0" providerId="ADAL" clId="{519E834F-5052-45FB-B2AC-E8D1204592E6}" dt="2022-09-19T14:24:27.991" v="153"/>
        <pc:sldMkLst>
          <pc:docMk/>
          <pc:sldMk cId="864753828" sldId="261"/>
        </pc:sldMkLst>
        <pc:spChg chg="del mod">
          <ac:chgData name="FLORES BENEYTO, MARIA ROSA" userId="23570789-6b06-440b-b1be-f8c029b6b1e0" providerId="ADAL" clId="{519E834F-5052-45FB-B2AC-E8D1204592E6}" dt="2022-09-19T14:20:40.779" v="90" actId="21"/>
          <ac:spMkLst>
            <pc:docMk/>
            <pc:sldMk cId="864753828" sldId="261"/>
            <ac:spMk id="3" creationId="{00000000-0000-0000-0000-000000000000}"/>
          </ac:spMkLst>
        </pc:spChg>
        <pc:spChg chg="add mod">
          <ac:chgData name="FLORES BENEYTO, MARIA ROSA" userId="23570789-6b06-440b-b1be-f8c029b6b1e0" providerId="ADAL" clId="{519E834F-5052-45FB-B2AC-E8D1204592E6}" dt="2022-09-19T14:24:01.182" v="151" actId="26606"/>
          <ac:spMkLst>
            <pc:docMk/>
            <pc:sldMk cId="864753828" sldId="261"/>
            <ac:spMk id="6" creationId="{479A8C24-5DCE-4BFD-3E9A-BC2253CF5795}"/>
          </ac:spMkLst>
        </pc:spChg>
        <pc:spChg chg="add del">
          <ac:chgData name="FLORES BENEYTO, MARIA ROSA" userId="23570789-6b06-440b-b1be-f8c029b6b1e0" providerId="ADAL" clId="{519E834F-5052-45FB-B2AC-E8D1204592E6}" dt="2022-09-19T14:23:08.026" v="141" actId="26606"/>
          <ac:spMkLst>
            <pc:docMk/>
            <pc:sldMk cId="864753828" sldId="261"/>
            <ac:spMk id="9" creationId="{B819A166-7571-4003-A6B8-B62034C3ED30}"/>
          </ac:spMkLst>
        </pc:spChg>
        <pc:spChg chg="add del">
          <ac:chgData name="FLORES BENEYTO, MARIA ROSA" userId="23570789-6b06-440b-b1be-f8c029b6b1e0" providerId="ADAL" clId="{519E834F-5052-45FB-B2AC-E8D1204592E6}" dt="2022-09-19T14:23:07.910" v="140" actId="26606"/>
          <ac:spMkLst>
            <pc:docMk/>
            <pc:sldMk cId="864753828" sldId="261"/>
            <ac:spMk id="14" creationId="{AC5782D3-6CED-43A7-BE35-09C48F8091FB}"/>
          </ac:spMkLst>
        </pc:spChg>
        <pc:spChg chg="add del">
          <ac:chgData name="FLORES BENEYTO, MARIA ROSA" userId="23570789-6b06-440b-b1be-f8c029b6b1e0" providerId="ADAL" clId="{519E834F-5052-45FB-B2AC-E8D1204592E6}" dt="2022-09-19T14:23:07.910" v="140" actId="26606"/>
          <ac:spMkLst>
            <pc:docMk/>
            <pc:sldMk cId="864753828" sldId="261"/>
            <ac:spMk id="16" creationId="{6721F593-ECD2-4B5B-AAE4-0866A4CDC970}"/>
          </ac:spMkLst>
        </pc:spChg>
        <pc:spChg chg="add del">
          <ac:chgData name="FLORES BENEYTO, MARIA ROSA" userId="23570789-6b06-440b-b1be-f8c029b6b1e0" providerId="ADAL" clId="{519E834F-5052-45FB-B2AC-E8D1204592E6}" dt="2022-09-19T14:23:07.910" v="140" actId="26606"/>
          <ac:spMkLst>
            <pc:docMk/>
            <pc:sldMk cId="864753828" sldId="261"/>
            <ac:spMk id="18" creationId="{71DEE99F-D18C-4025-BA3F-CEBF5258ED3D}"/>
          </ac:spMkLst>
        </pc:spChg>
        <pc:spChg chg="add del">
          <ac:chgData name="FLORES BENEYTO, MARIA ROSA" userId="23570789-6b06-440b-b1be-f8c029b6b1e0" providerId="ADAL" clId="{519E834F-5052-45FB-B2AC-E8D1204592E6}" dt="2022-09-19T14:23:07.910" v="140" actId="26606"/>
          <ac:spMkLst>
            <pc:docMk/>
            <pc:sldMk cId="864753828" sldId="261"/>
            <ac:spMk id="20" creationId="{976FA5D9-3A7C-4FA7-9BA8-1905D703FD77}"/>
          </ac:spMkLst>
        </pc:spChg>
        <pc:spChg chg="add del">
          <ac:chgData name="FLORES BENEYTO, MARIA ROSA" userId="23570789-6b06-440b-b1be-f8c029b6b1e0" providerId="ADAL" clId="{519E834F-5052-45FB-B2AC-E8D1204592E6}" dt="2022-09-19T14:23:07.910" v="140" actId="26606"/>
          <ac:spMkLst>
            <pc:docMk/>
            <pc:sldMk cId="864753828" sldId="261"/>
            <ac:spMk id="22" creationId="{4652D57C-331F-43B8-9C07-69FBA9C0279E}"/>
          </ac:spMkLst>
        </pc:spChg>
        <pc:spChg chg="add del">
          <ac:chgData name="FLORES BENEYTO, MARIA ROSA" userId="23570789-6b06-440b-b1be-f8c029b6b1e0" providerId="ADAL" clId="{519E834F-5052-45FB-B2AC-E8D1204592E6}" dt="2022-09-19T14:24:01.182" v="151" actId="26606"/>
          <ac:spMkLst>
            <pc:docMk/>
            <pc:sldMk cId="864753828" sldId="261"/>
            <ac:spMk id="24" creationId="{AC5782D3-6CED-43A7-BE35-09C48F8091FB}"/>
          </ac:spMkLst>
        </pc:spChg>
        <pc:spChg chg="add del">
          <ac:chgData name="FLORES BENEYTO, MARIA ROSA" userId="23570789-6b06-440b-b1be-f8c029b6b1e0" providerId="ADAL" clId="{519E834F-5052-45FB-B2AC-E8D1204592E6}" dt="2022-09-19T14:24:01.182" v="151" actId="26606"/>
          <ac:spMkLst>
            <pc:docMk/>
            <pc:sldMk cId="864753828" sldId="261"/>
            <ac:spMk id="25" creationId="{6721F593-ECD2-4B5B-AAE4-0866A4CDC970}"/>
          </ac:spMkLst>
        </pc:spChg>
        <pc:spChg chg="add del">
          <ac:chgData name="FLORES BENEYTO, MARIA ROSA" userId="23570789-6b06-440b-b1be-f8c029b6b1e0" providerId="ADAL" clId="{519E834F-5052-45FB-B2AC-E8D1204592E6}" dt="2022-09-19T14:24:01.182" v="151" actId="26606"/>
          <ac:spMkLst>
            <pc:docMk/>
            <pc:sldMk cId="864753828" sldId="261"/>
            <ac:spMk id="26" creationId="{71DEE99F-D18C-4025-BA3F-CEBF5258ED3D}"/>
          </ac:spMkLst>
        </pc:spChg>
        <pc:spChg chg="add del">
          <ac:chgData name="FLORES BENEYTO, MARIA ROSA" userId="23570789-6b06-440b-b1be-f8c029b6b1e0" providerId="ADAL" clId="{519E834F-5052-45FB-B2AC-E8D1204592E6}" dt="2022-09-19T14:24:01.182" v="151" actId="26606"/>
          <ac:spMkLst>
            <pc:docMk/>
            <pc:sldMk cId="864753828" sldId="261"/>
            <ac:spMk id="27" creationId="{976FA5D9-3A7C-4FA7-9BA8-1905D703FD77}"/>
          </ac:spMkLst>
        </pc:spChg>
        <pc:spChg chg="add del">
          <ac:chgData name="FLORES BENEYTO, MARIA ROSA" userId="23570789-6b06-440b-b1be-f8c029b6b1e0" providerId="ADAL" clId="{519E834F-5052-45FB-B2AC-E8D1204592E6}" dt="2022-09-19T14:24:01.182" v="151" actId="26606"/>
          <ac:spMkLst>
            <pc:docMk/>
            <pc:sldMk cId="864753828" sldId="261"/>
            <ac:spMk id="28" creationId="{4652D57C-331F-43B8-9C07-69FBA9C0279E}"/>
          </ac:spMkLst>
        </pc:spChg>
        <pc:spChg chg="add del">
          <ac:chgData name="FLORES BENEYTO, MARIA ROSA" userId="23570789-6b06-440b-b1be-f8c029b6b1e0" providerId="ADAL" clId="{519E834F-5052-45FB-B2AC-E8D1204592E6}" dt="2022-09-19T14:24:01.182" v="151" actId="26606"/>
          <ac:spMkLst>
            <pc:docMk/>
            <pc:sldMk cId="864753828" sldId="261"/>
            <ac:spMk id="33" creationId="{AC5782D3-6CED-43A7-BE35-09C48F8091FB}"/>
          </ac:spMkLst>
        </pc:spChg>
        <pc:spChg chg="add del">
          <ac:chgData name="FLORES BENEYTO, MARIA ROSA" userId="23570789-6b06-440b-b1be-f8c029b6b1e0" providerId="ADAL" clId="{519E834F-5052-45FB-B2AC-E8D1204592E6}" dt="2022-09-19T14:24:01.182" v="151" actId="26606"/>
          <ac:spMkLst>
            <pc:docMk/>
            <pc:sldMk cId="864753828" sldId="261"/>
            <ac:spMk id="35" creationId="{6721F593-ECD2-4B5B-AAE4-0866A4CDC970}"/>
          </ac:spMkLst>
        </pc:spChg>
        <pc:spChg chg="add del">
          <ac:chgData name="FLORES BENEYTO, MARIA ROSA" userId="23570789-6b06-440b-b1be-f8c029b6b1e0" providerId="ADAL" clId="{519E834F-5052-45FB-B2AC-E8D1204592E6}" dt="2022-09-19T14:24:01.182" v="151" actId="26606"/>
          <ac:spMkLst>
            <pc:docMk/>
            <pc:sldMk cId="864753828" sldId="261"/>
            <ac:spMk id="37" creationId="{71DEE99F-D18C-4025-BA3F-CEBF5258ED3D}"/>
          </ac:spMkLst>
        </pc:spChg>
        <pc:spChg chg="add del">
          <ac:chgData name="FLORES BENEYTO, MARIA ROSA" userId="23570789-6b06-440b-b1be-f8c029b6b1e0" providerId="ADAL" clId="{519E834F-5052-45FB-B2AC-E8D1204592E6}" dt="2022-09-19T14:24:01.182" v="151" actId="26606"/>
          <ac:spMkLst>
            <pc:docMk/>
            <pc:sldMk cId="864753828" sldId="261"/>
            <ac:spMk id="39" creationId="{976FA5D9-3A7C-4FA7-9BA8-1905D703FD77}"/>
          </ac:spMkLst>
        </pc:spChg>
        <pc:spChg chg="add del">
          <ac:chgData name="FLORES BENEYTO, MARIA ROSA" userId="23570789-6b06-440b-b1be-f8c029b6b1e0" providerId="ADAL" clId="{519E834F-5052-45FB-B2AC-E8D1204592E6}" dt="2022-09-19T14:24:01.182" v="151" actId="26606"/>
          <ac:spMkLst>
            <pc:docMk/>
            <pc:sldMk cId="864753828" sldId="261"/>
            <ac:spMk id="41" creationId="{4652D57C-331F-43B8-9C07-69FBA9C0279E}"/>
          </ac:spMkLst>
        </pc:spChg>
        <pc:graphicFrameChg chg="mod ord modGraphic">
          <ac:chgData name="FLORES BENEYTO, MARIA ROSA" userId="23570789-6b06-440b-b1be-f8c029b6b1e0" providerId="ADAL" clId="{519E834F-5052-45FB-B2AC-E8D1204592E6}" dt="2022-09-19T14:24:01.182" v="151" actId="26606"/>
          <ac:graphicFrameMkLst>
            <pc:docMk/>
            <pc:sldMk cId="864753828" sldId="261"/>
            <ac:graphicFrameMk id="5" creationId="{5D6E8254-9A1C-46BC-A8FE-1537F837EDEF}"/>
          </ac:graphicFrameMkLst>
        </pc:graphicFrameChg>
        <pc:picChg chg="add mod ord">
          <ac:chgData name="FLORES BENEYTO, MARIA ROSA" userId="23570789-6b06-440b-b1be-f8c029b6b1e0" providerId="ADAL" clId="{519E834F-5052-45FB-B2AC-E8D1204592E6}" dt="2022-09-19T14:24:01.182" v="151" actId="26606"/>
          <ac:picMkLst>
            <pc:docMk/>
            <pc:sldMk cId="864753828" sldId="261"/>
            <ac:picMk id="2" creationId="{394B310A-7551-51FE-259C-789D1C034544}"/>
          </ac:picMkLst>
        </pc:picChg>
      </pc:sldChg>
      <pc:sldChg chg="addSp delSp modSp mod setBg setClrOvrMap delDesignElem">
        <pc:chgData name="FLORES BENEYTO, MARIA ROSA" userId="23570789-6b06-440b-b1be-f8c029b6b1e0" providerId="ADAL" clId="{519E834F-5052-45FB-B2AC-E8D1204592E6}" dt="2022-09-19T14:22:45.378" v="135" actId="26606"/>
        <pc:sldMkLst>
          <pc:docMk/>
          <pc:sldMk cId="1124391797" sldId="262"/>
        </pc:sldMkLst>
        <pc:spChg chg="mod">
          <ac:chgData name="FLORES BENEYTO, MARIA ROSA" userId="23570789-6b06-440b-b1be-f8c029b6b1e0" providerId="ADAL" clId="{519E834F-5052-45FB-B2AC-E8D1204592E6}" dt="2022-09-19T14:22:45.378" v="135" actId="26606"/>
          <ac:spMkLst>
            <pc:docMk/>
            <pc:sldMk cId="1124391797" sldId="262"/>
            <ac:spMk id="2" creationId="{00000000-0000-0000-0000-000000000000}"/>
          </ac:spMkLst>
        </pc:spChg>
        <pc:spChg chg="mod">
          <ac:chgData name="FLORES BENEYTO, MARIA ROSA" userId="23570789-6b06-440b-b1be-f8c029b6b1e0" providerId="ADAL" clId="{519E834F-5052-45FB-B2AC-E8D1204592E6}" dt="2022-09-19T14:22:45.378" v="135" actId="26606"/>
          <ac:spMkLst>
            <pc:docMk/>
            <pc:sldMk cId="1124391797" sldId="262"/>
            <ac:spMk id="3" creationId="{00000000-0000-0000-0000-000000000000}"/>
          </ac:spMkLst>
        </pc:spChg>
        <pc:spChg chg="add del mod">
          <ac:chgData name="FLORES BENEYTO, MARIA ROSA" userId="23570789-6b06-440b-b1be-f8c029b6b1e0" providerId="ADAL" clId="{519E834F-5052-45FB-B2AC-E8D1204592E6}" dt="2022-09-19T14:21:39.442" v="122"/>
          <ac:spMkLst>
            <pc:docMk/>
            <pc:sldMk cId="1124391797" sldId="262"/>
            <ac:spMk id="4" creationId="{29AC3B58-97A4-99BC-9B9E-1816881861F8}"/>
          </ac:spMkLst>
        </pc:spChg>
        <pc:spChg chg="del">
          <ac:chgData name="FLORES BENEYTO, MARIA ROSA" userId="23570789-6b06-440b-b1be-f8c029b6b1e0" providerId="ADAL" clId="{519E834F-5052-45FB-B2AC-E8D1204592E6}" dt="2022-09-19T14:20:10.468" v="84"/>
          <ac:spMkLst>
            <pc:docMk/>
            <pc:sldMk cId="1124391797" sldId="262"/>
            <ac:spMk id="5" creationId="{F837543A-6020-4505-A233-C9DB4BF74011}"/>
          </ac:spMkLst>
        </pc:spChg>
        <pc:spChg chg="del">
          <ac:chgData name="FLORES BENEYTO, MARIA ROSA" userId="23570789-6b06-440b-b1be-f8c029b6b1e0" providerId="ADAL" clId="{519E834F-5052-45FB-B2AC-E8D1204592E6}" dt="2022-09-19T14:20:10.468" v="84"/>
          <ac:spMkLst>
            <pc:docMk/>
            <pc:sldMk cId="1124391797" sldId="262"/>
            <ac:spMk id="6" creationId="{35B16301-FB18-48BA-A6DD-C37CAF6F9A18}"/>
          </ac:spMkLst>
        </pc:spChg>
        <pc:spChg chg="del">
          <ac:chgData name="FLORES BENEYTO, MARIA ROSA" userId="23570789-6b06-440b-b1be-f8c029b6b1e0" providerId="ADAL" clId="{519E834F-5052-45FB-B2AC-E8D1204592E6}" dt="2022-09-19T14:20:10.468" v="84"/>
          <ac:spMkLst>
            <pc:docMk/>
            <pc:sldMk cId="1124391797" sldId="262"/>
            <ac:spMk id="7" creationId="{C3C0D90E-074A-4F52-9B11-B52BEF4BCBE5}"/>
          </ac:spMkLst>
        </pc:spChg>
        <pc:spChg chg="del">
          <ac:chgData name="FLORES BENEYTO, MARIA ROSA" userId="23570789-6b06-440b-b1be-f8c029b6b1e0" providerId="ADAL" clId="{519E834F-5052-45FB-B2AC-E8D1204592E6}" dt="2022-09-19T14:20:10.468" v="84"/>
          <ac:spMkLst>
            <pc:docMk/>
            <pc:sldMk cId="1124391797" sldId="262"/>
            <ac:spMk id="9" creationId="{CABBD4C1-E6F8-46F6-8152-A8A97490BF4D}"/>
          </ac:spMkLst>
        </pc:spChg>
        <pc:spChg chg="del">
          <ac:chgData name="FLORES BENEYTO, MARIA ROSA" userId="23570789-6b06-440b-b1be-f8c029b6b1e0" providerId="ADAL" clId="{519E834F-5052-45FB-B2AC-E8D1204592E6}" dt="2022-09-19T14:20:10.468" v="84"/>
          <ac:spMkLst>
            <pc:docMk/>
            <pc:sldMk cId="1124391797" sldId="262"/>
            <ac:spMk id="11" creationId="{83BA5EF5-1FE9-4BF9-83BB-269BCDDF6156}"/>
          </ac:spMkLst>
        </pc:spChg>
        <pc:spChg chg="del">
          <ac:chgData name="FLORES BENEYTO, MARIA ROSA" userId="23570789-6b06-440b-b1be-f8c029b6b1e0" providerId="ADAL" clId="{519E834F-5052-45FB-B2AC-E8D1204592E6}" dt="2022-09-19T14:20:10.468" v="84"/>
          <ac:spMkLst>
            <pc:docMk/>
            <pc:sldMk cId="1124391797" sldId="262"/>
            <ac:spMk id="15" creationId="{88853921-7BC9-4BDE-ACAB-133C683C82D6}"/>
          </ac:spMkLst>
        </pc:spChg>
        <pc:spChg chg="del">
          <ac:chgData name="FLORES BENEYTO, MARIA ROSA" userId="23570789-6b06-440b-b1be-f8c029b6b1e0" providerId="ADAL" clId="{519E834F-5052-45FB-B2AC-E8D1204592E6}" dt="2022-09-19T14:20:10.468" v="84"/>
          <ac:spMkLst>
            <pc:docMk/>
            <pc:sldMk cId="1124391797" sldId="262"/>
            <ac:spMk id="17" creationId="{09192968-3AE7-4470-A61C-97294BB92731}"/>
          </ac:spMkLst>
        </pc:spChg>
        <pc:spChg chg="del">
          <ac:chgData name="FLORES BENEYTO, MARIA ROSA" userId="23570789-6b06-440b-b1be-f8c029b6b1e0" providerId="ADAL" clId="{519E834F-5052-45FB-B2AC-E8D1204592E6}" dt="2022-09-19T14:20:10.468" v="84"/>
          <ac:spMkLst>
            <pc:docMk/>
            <pc:sldMk cId="1124391797" sldId="262"/>
            <ac:spMk id="19" creationId="{3AB72E55-43E4-4356-BFE8-E2102CB0B505}"/>
          </ac:spMkLst>
        </pc:spChg>
        <pc:spChg chg="add">
          <ac:chgData name="FLORES BENEYTO, MARIA ROSA" userId="23570789-6b06-440b-b1be-f8c029b6b1e0" providerId="ADAL" clId="{519E834F-5052-45FB-B2AC-E8D1204592E6}" dt="2022-09-19T14:22:45.378" v="135" actId="26606"/>
          <ac:spMkLst>
            <pc:docMk/>
            <pc:sldMk cId="1124391797" sldId="262"/>
            <ac:spMk id="21" creationId="{F4C0B10B-D2C4-4A54-AFAD-3D27DF88BB37}"/>
          </ac:spMkLst>
        </pc:spChg>
        <pc:grpChg chg="add">
          <ac:chgData name="FLORES BENEYTO, MARIA ROSA" userId="23570789-6b06-440b-b1be-f8c029b6b1e0" providerId="ADAL" clId="{519E834F-5052-45FB-B2AC-E8D1204592E6}" dt="2022-09-19T14:22:45.378" v="135" actId="26606"/>
          <ac:grpSpMkLst>
            <pc:docMk/>
            <pc:sldMk cId="1124391797" sldId="262"/>
            <ac:grpSpMk id="23" creationId="{B6BADB90-C74B-40D6-86DC-503F65FCE8DC}"/>
          </ac:grpSpMkLst>
        </pc:grpChg>
        <pc:picChg chg="add mod">
          <ac:chgData name="FLORES BENEYTO, MARIA ROSA" userId="23570789-6b06-440b-b1be-f8c029b6b1e0" providerId="ADAL" clId="{519E834F-5052-45FB-B2AC-E8D1204592E6}" dt="2022-09-19T14:22:45.378" v="135" actId="26606"/>
          <ac:picMkLst>
            <pc:docMk/>
            <pc:sldMk cId="1124391797" sldId="262"/>
            <ac:picMk id="8" creationId="{2DA96437-271E-0993-DCBE-806412D6DA6B}"/>
          </ac:picMkLst>
        </pc:picChg>
        <pc:cxnChg chg="del">
          <ac:chgData name="FLORES BENEYTO, MARIA ROSA" userId="23570789-6b06-440b-b1be-f8c029b6b1e0" providerId="ADAL" clId="{519E834F-5052-45FB-B2AC-E8D1204592E6}" dt="2022-09-19T14:20:10.468" v="84"/>
          <ac:cxnSpMkLst>
            <pc:docMk/>
            <pc:sldMk cId="1124391797" sldId="262"/>
            <ac:cxnSpMk id="13" creationId="{4B3BCACB-5880-460B-9606-8C433A9AF99D}"/>
          </ac:cxnSpMkLst>
        </pc:cxnChg>
      </pc:sldChg>
      <pc:sldChg chg="addSp delSp modSp mod">
        <pc:chgData name="FLORES BENEYTO, MARIA ROSA" userId="23570789-6b06-440b-b1be-f8c029b6b1e0" providerId="ADAL" clId="{519E834F-5052-45FB-B2AC-E8D1204592E6}" dt="2022-09-19T14:22:53.818" v="138" actId="26606"/>
        <pc:sldMkLst>
          <pc:docMk/>
          <pc:sldMk cId="70887374" sldId="263"/>
        </pc:sldMkLst>
        <pc:spChg chg="mod ord">
          <ac:chgData name="FLORES BENEYTO, MARIA ROSA" userId="23570789-6b06-440b-b1be-f8c029b6b1e0" providerId="ADAL" clId="{519E834F-5052-45FB-B2AC-E8D1204592E6}" dt="2022-09-19T14:22:53.818" v="138" actId="26606"/>
          <ac:spMkLst>
            <pc:docMk/>
            <pc:sldMk cId="70887374" sldId="263"/>
            <ac:spMk id="2" creationId="{00000000-0000-0000-0000-000000000000}"/>
          </ac:spMkLst>
        </pc:spChg>
        <pc:spChg chg="mod">
          <ac:chgData name="FLORES BENEYTO, MARIA ROSA" userId="23570789-6b06-440b-b1be-f8c029b6b1e0" providerId="ADAL" clId="{519E834F-5052-45FB-B2AC-E8D1204592E6}" dt="2022-09-19T14:22:53.818" v="138" actId="26606"/>
          <ac:spMkLst>
            <pc:docMk/>
            <pc:sldMk cId="70887374" sldId="263"/>
            <ac:spMk id="3" creationId="{00000000-0000-0000-0000-000000000000}"/>
          </ac:spMkLst>
        </pc:spChg>
        <pc:spChg chg="add del">
          <ac:chgData name="FLORES BENEYTO, MARIA ROSA" userId="23570789-6b06-440b-b1be-f8c029b6b1e0" providerId="ADAL" clId="{519E834F-5052-45FB-B2AC-E8D1204592E6}" dt="2022-09-19T14:22:10.124" v="129" actId="26606"/>
          <ac:spMkLst>
            <pc:docMk/>
            <pc:sldMk cId="70887374" sldId="263"/>
            <ac:spMk id="8" creationId="{081EA652-8C6A-4E69-BEB9-170809474553}"/>
          </ac:spMkLst>
        </pc:spChg>
        <pc:spChg chg="add del">
          <ac:chgData name="FLORES BENEYTO, MARIA ROSA" userId="23570789-6b06-440b-b1be-f8c029b6b1e0" providerId="ADAL" clId="{519E834F-5052-45FB-B2AC-E8D1204592E6}" dt="2022-09-19T14:22:10.124" v="129" actId="26606"/>
          <ac:spMkLst>
            <pc:docMk/>
            <pc:sldMk cId="70887374" sldId="263"/>
            <ac:spMk id="10" creationId="{5298780A-33B9-4EA2-8F67-DE68AD62841B}"/>
          </ac:spMkLst>
        </pc:spChg>
        <pc:spChg chg="add del">
          <ac:chgData name="FLORES BENEYTO, MARIA ROSA" userId="23570789-6b06-440b-b1be-f8c029b6b1e0" providerId="ADAL" clId="{519E834F-5052-45FB-B2AC-E8D1204592E6}" dt="2022-09-19T14:22:10.124" v="129" actId="26606"/>
          <ac:spMkLst>
            <pc:docMk/>
            <pc:sldMk cId="70887374" sldId="263"/>
            <ac:spMk id="12" creationId="{7F488E8B-4E1E-4402-8935-D4E6C02615C7}"/>
          </ac:spMkLst>
        </pc:spChg>
        <pc:spChg chg="add del">
          <ac:chgData name="FLORES BENEYTO, MARIA ROSA" userId="23570789-6b06-440b-b1be-f8c029b6b1e0" providerId="ADAL" clId="{519E834F-5052-45FB-B2AC-E8D1204592E6}" dt="2022-09-19T14:22:06.691" v="126" actId="26606"/>
          <ac:spMkLst>
            <pc:docMk/>
            <pc:sldMk cId="70887374" sldId="263"/>
            <ac:spMk id="17" creationId="{DE7FFD28-545C-4C88-A2E7-152FB234C92C}"/>
          </ac:spMkLst>
        </pc:spChg>
        <pc:spChg chg="add del">
          <ac:chgData name="FLORES BENEYTO, MARIA ROSA" userId="23570789-6b06-440b-b1be-f8c029b6b1e0" providerId="ADAL" clId="{519E834F-5052-45FB-B2AC-E8D1204592E6}" dt="2022-09-19T14:22:10.112" v="128" actId="26606"/>
          <ac:spMkLst>
            <pc:docMk/>
            <pc:sldMk cId="70887374" sldId="263"/>
            <ac:spMk id="19" creationId="{C13EF075-D4EF-4929-ADBC-91B27DA19955}"/>
          </ac:spMkLst>
        </pc:spChg>
        <pc:spChg chg="add del">
          <ac:chgData name="FLORES BENEYTO, MARIA ROSA" userId="23570789-6b06-440b-b1be-f8c029b6b1e0" providerId="ADAL" clId="{519E834F-5052-45FB-B2AC-E8D1204592E6}" dt="2022-09-19T14:22:10.112" v="128" actId="26606"/>
          <ac:spMkLst>
            <pc:docMk/>
            <pc:sldMk cId="70887374" sldId="263"/>
            <ac:spMk id="20" creationId="{18873D23-2DCF-4B31-A009-95721C06E8E1}"/>
          </ac:spMkLst>
        </pc:spChg>
        <pc:spChg chg="add del">
          <ac:chgData name="FLORES BENEYTO, MARIA ROSA" userId="23570789-6b06-440b-b1be-f8c029b6b1e0" providerId="ADAL" clId="{519E834F-5052-45FB-B2AC-E8D1204592E6}" dt="2022-09-19T14:22:22.644" v="133" actId="26606"/>
          <ac:spMkLst>
            <pc:docMk/>
            <pc:sldMk cId="70887374" sldId="263"/>
            <ac:spMk id="27" creationId="{14E91B64-9FCC-451E-AFB4-A827D6329367}"/>
          </ac:spMkLst>
        </pc:spChg>
        <pc:spChg chg="add del">
          <ac:chgData name="FLORES BENEYTO, MARIA ROSA" userId="23570789-6b06-440b-b1be-f8c029b6b1e0" providerId="ADAL" clId="{519E834F-5052-45FB-B2AC-E8D1204592E6}" dt="2022-09-19T14:22:22.644" v="133" actId="26606"/>
          <ac:spMkLst>
            <pc:docMk/>
            <pc:sldMk cId="70887374" sldId="263"/>
            <ac:spMk id="28" creationId="{827B839B-9ADE-406B-8590-F1CAEDED45A1}"/>
          </ac:spMkLst>
        </pc:spChg>
        <pc:spChg chg="add del">
          <ac:chgData name="FLORES BENEYTO, MARIA ROSA" userId="23570789-6b06-440b-b1be-f8c029b6b1e0" providerId="ADAL" clId="{519E834F-5052-45FB-B2AC-E8D1204592E6}" dt="2022-09-19T14:22:22.644" v="133" actId="26606"/>
          <ac:spMkLst>
            <pc:docMk/>
            <pc:sldMk cId="70887374" sldId="263"/>
            <ac:spMk id="29" creationId="{CFE45BF0-46DB-408C-B5F7-7B11716805D4}"/>
          </ac:spMkLst>
        </pc:spChg>
        <pc:spChg chg="add del">
          <ac:chgData name="FLORES BENEYTO, MARIA ROSA" userId="23570789-6b06-440b-b1be-f8c029b6b1e0" providerId="ADAL" clId="{519E834F-5052-45FB-B2AC-E8D1204592E6}" dt="2022-09-19T14:22:22.644" v="133" actId="26606"/>
          <ac:spMkLst>
            <pc:docMk/>
            <pc:sldMk cId="70887374" sldId="263"/>
            <ac:spMk id="30" creationId="{2AEBC8F2-97B1-41B4-93F1-2D289E197FBA}"/>
          </ac:spMkLst>
        </pc:spChg>
        <pc:spChg chg="add del">
          <ac:chgData name="FLORES BENEYTO, MARIA ROSA" userId="23570789-6b06-440b-b1be-f8c029b6b1e0" providerId="ADAL" clId="{519E834F-5052-45FB-B2AC-E8D1204592E6}" dt="2022-09-19T14:22:22.644" v="133" actId="26606"/>
          <ac:spMkLst>
            <pc:docMk/>
            <pc:sldMk cId="70887374" sldId="263"/>
            <ac:spMk id="31" creationId="{472E3A19-F5D5-48FC-BB9C-48C2F68F598B}"/>
          </ac:spMkLst>
        </pc:spChg>
        <pc:spChg chg="add del">
          <ac:chgData name="FLORES BENEYTO, MARIA ROSA" userId="23570789-6b06-440b-b1be-f8c029b6b1e0" providerId="ADAL" clId="{519E834F-5052-45FB-B2AC-E8D1204592E6}" dt="2022-09-19T14:22:22.644" v="133" actId="26606"/>
          <ac:spMkLst>
            <pc:docMk/>
            <pc:sldMk cId="70887374" sldId="263"/>
            <ac:spMk id="32" creationId="{7A62E32F-BB65-43A8-8EB5-92346890E549}"/>
          </ac:spMkLst>
        </pc:spChg>
        <pc:spChg chg="add del">
          <ac:chgData name="FLORES BENEYTO, MARIA ROSA" userId="23570789-6b06-440b-b1be-f8c029b6b1e0" providerId="ADAL" clId="{519E834F-5052-45FB-B2AC-E8D1204592E6}" dt="2022-09-19T14:22:53.818" v="138" actId="26606"/>
          <ac:spMkLst>
            <pc:docMk/>
            <pc:sldMk cId="70887374" sldId="263"/>
            <ac:spMk id="37" creationId="{F4C0B10B-D2C4-4A54-AFAD-3D27DF88BB37}"/>
          </ac:spMkLst>
        </pc:spChg>
        <pc:spChg chg="add del">
          <ac:chgData name="FLORES BENEYTO, MARIA ROSA" userId="23570789-6b06-440b-b1be-f8c029b6b1e0" providerId="ADAL" clId="{519E834F-5052-45FB-B2AC-E8D1204592E6}" dt="2022-09-19T14:22:53.803" v="137" actId="26606"/>
          <ac:spMkLst>
            <pc:docMk/>
            <pc:sldMk cId="70887374" sldId="263"/>
            <ac:spMk id="49" creationId="{F4C0B10B-D2C4-4A54-AFAD-3D27DF88BB37}"/>
          </ac:spMkLst>
        </pc:spChg>
        <pc:spChg chg="add">
          <ac:chgData name="FLORES BENEYTO, MARIA ROSA" userId="23570789-6b06-440b-b1be-f8c029b6b1e0" providerId="ADAL" clId="{519E834F-5052-45FB-B2AC-E8D1204592E6}" dt="2022-09-19T14:22:53.818" v="138" actId="26606"/>
          <ac:spMkLst>
            <pc:docMk/>
            <pc:sldMk cId="70887374" sldId="263"/>
            <ac:spMk id="57" creationId="{4652D57C-331F-43B8-9C07-69FBA9C0279E}"/>
          </ac:spMkLst>
        </pc:spChg>
        <pc:spChg chg="add">
          <ac:chgData name="FLORES BENEYTO, MARIA ROSA" userId="23570789-6b06-440b-b1be-f8c029b6b1e0" providerId="ADAL" clId="{519E834F-5052-45FB-B2AC-E8D1204592E6}" dt="2022-09-19T14:22:53.818" v="138" actId="26606"/>
          <ac:spMkLst>
            <pc:docMk/>
            <pc:sldMk cId="70887374" sldId="263"/>
            <ac:spMk id="58" creationId="{AC5782D3-6CED-43A7-BE35-09C48F8091FB}"/>
          </ac:spMkLst>
        </pc:spChg>
        <pc:spChg chg="add">
          <ac:chgData name="FLORES BENEYTO, MARIA ROSA" userId="23570789-6b06-440b-b1be-f8c029b6b1e0" providerId="ADAL" clId="{519E834F-5052-45FB-B2AC-E8D1204592E6}" dt="2022-09-19T14:22:53.818" v="138" actId="26606"/>
          <ac:spMkLst>
            <pc:docMk/>
            <pc:sldMk cId="70887374" sldId="263"/>
            <ac:spMk id="59" creationId="{6721F593-ECD2-4B5B-AAE4-0866A4CDC970}"/>
          </ac:spMkLst>
        </pc:spChg>
        <pc:spChg chg="add">
          <ac:chgData name="FLORES BENEYTO, MARIA ROSA" userId="23570789-6b06-440b-b1be-f8c029b6b1e0" providerId="ADAL" clId="{519E834F-5052-45FB-B2AC-E8D1204592E6}" dt="2022-09-19T14:22:53.818" v="138" actId="26606"/>
          <ac:spMkLst>
            <pc:docMk/>
            <pc:sldMk cId="70887374" sldId="263"/>
            <ac:spMk id="60" creationId="{71DEE99F-D18C-4025-BA3F-CEBF5258ED3D}"/>
          </ac:spMkLst>
        </pc:spChg>
        <pc:spChg chg="add">
          <ac:chgData name="FLORES BENEYTO, MARIA ROSA" userId="23570789-6b06-440b-b1be-f8c029b6b1e0" providerId="ADAL" clId="{519E834F-5052-45FB-B2AC-E8D1204592E6}" dt="2022-09-19T14:22:53.818" v="138" actId="26606"/>
          <ac:spMkLst>
            <pc:docMk/>
            <pc:sldMk cId="70887374" sldId="263"/>
            <ac:spMk id="61" creationId="{976FA5D9-3A7C-4FA7-9BA8-1905D703FD77}"/>
          </ac:spMkLst>
        </pc:spChg>
        <pc:grpChg chg="add del">
          <ac:chgData name="FLORES BENEYTO, MARIA ROSA" userId="23570789-6b06-440b-b1be-f8c029b6b1e0" providerId="ADAL" clId="{519E834F-5052-45FB-B2AC-E8D1204592E6}" dt="2022-09-19T14:22:10.112" v="128" actId="26606"/>
          <ac:grpSpMkLst>
            <pc:docMk/>
            <pc:sldMk cId="70887374" sldId="263"/>
            <ac:grpSpMk id="21" creationId="{DAA26DFA-AAB2-4973-9C17-16D587C7B198}"/>
          </ac:grpSpMkLst>
        </pc:grpChg>
        <pc:grpChg chg="add del">
          <ac:chgData name="FLORES BENEYTO, MARIA ROSA" userId="23570789-6b06-440b-b1be-f8c029b6b1e0" providerId="ADAL" clId="{519E834F-5052-45FB-B2AC-E8D1204592E6}" dt="2022-09-19T14:22:53.818" v="138" actId="26606"/>
          <ac:grpSpMkLst>
            <pc:docMk/>
            <pc:sldMk cId="70887374" sldId="263"/>
            <ac:grpSpMk id="39" creationId="{B6BADB90-C74B-40D6-86DC-503F65FCE8DC}"/>
          </ac:grpSpMkLst>
        </pc:grpChg>
        <pc:grpChg chg="add del">
          <ac:chgData name="FLORES BENEYTO, MARIA ROSA" userId="23570789-6b06-440b-b1be-f8c029b6b1e0" providerId="ADAL" clId="{519E834F-5052-45FB-B2AC-E8D1204592E6}" dt="2022-09-19T14:22:53.803" v="137" actId="26606"/>
          <ac:grpSpMkLst>
            <pc:docMk/>
            <pc:sldMk cId="70887374" sldId="263"/>
            <ac:grpSpMk id="51" creationId="{B6BADB90-C74B-40D6-86DC-503F65FCE8DC}"/>
          </ac:grpSpMkLst>
        </pc:grpChg>
        <pc:picChg chg="add mod">
          <ac:chgData name="FLORES BENEYTO, MARIA ROSA" userId="23570789-6b06-440b-b1be-f8c029b6b1e0" providerId="ADAL" clId="{519E834F-5052-45FB-B2AC-E8D1204592E6}" dt="2022-09-19T14:22:53.818" v="138" actId="26606"/>
          <ac:picMkLst>
            <pc:docMk/>
            <pc:sldMk cId="70887374" sldId="263"/>
            <ac:picMk id="4" creationId="{B859B6F6-E52B-5156-39E2-15356364771B}"/>
          </ac:picMkLst>
        </pc:picChg>
      </pc:sldChg>
      <pc:sldChg chg="addSp delSp modSp mod">
        <pc:chgData name="FLORES BENEYTO, MARIA ROSA" userId="23570789-6b06-440b-b1be-f8c029b6b1e0" providerId="ADAL" clId="{519E834F-5052-45FB-B2AC-E8D1204592E6}" dt="2022-09-19T14:26:54.192" v="183" actId="1076"/>
        <pc:sldMkLst>
          <pc:docMk/>
          <pc:sldMk cId="1878001486" sldId="264"/>
        </pc:sldMkLst>
        <pc:spChg chg="mod">
          <ac:chgData name="FLORES BENEYTO, MARIA ROSA" userId="23570789-6b06-440b-b1be-f8c029b6b1e0" providerId="ADAL" clId="{519E834F-5052-45FB-B2AC-E8D1204592E6}" dt="2022-09-19T14:25:10.601" v="157" actId="113"/>
          <ac:spMkLst>
            <pc:docMk/>
            <pc:sldMk cId="1878001486" sldId="264"/>
            <ac:spMk id="3" creationId="{00000000-0000-0000-0000-000000000000}"/>
          </ac:spMkLst>
        </pc:spChg>
        <pc:spChg chg="add del mod">
          <ac:chgData name="FLORES BENEYTO, MARIA ROSA" userId="23570789-6b06-440b-b1be-f8c029b6b1e0" providerId="ADAL" clId="{519E834F-5052-45FB-B2AC-E8D1204592E6}" dt="2022-09-19T14:25:04.451" v="155"/>
          <ac:spMkLst>
            <pc:docMk/>
            <pc:sldMk cId="1878001486" sldId="264"/>
            <ac:spMk id="5" creationId="{0C824550-EDD5-C34A-C038-8284CB9E8AD8}"/>
          </ac:spMkLst>
        </pc:spChg>
        <pc:graphicFrameChg chg="del">
          <ac:chgData name="FLORES BENEYTO, MARIA ROSA" userId="23570789-6b06-440b-b1be-f8c029b6b1e0" providerId="ADAL" clId="{519E834F-5052-45FB-B2AC-E8D1204592E6}" dt="2022-09-19T14:24:58.481" v="154" actId="478"/>
          <ac:graphicFrameMkLst>
            <pc:docMk/>
            <pc:sldMk cId="1878001486" sldId="264"/>
            <ac:graphicFrameMk id="4" creationId="{00000000-0000-0000-0000-000000000000}"/>
          </ac:graphicFrameMkLst>
        </pc:graphicFrameChg>
        <pc:graphicFrameChg chg="add mod modGraphic">
          <ac:chgData name="FLORES BENEYTO, MARIA ROSA" userId="23570789-6b06-440b-b1be-f8c029b6b1e0" providerId="ADAL" clId="{519E834F-5052-45FB-B2AC-E8D1204592E6}" dt="2022-09-19T14:26:54.192" v="183" actId="1076"/>
          <ac:graphicFrameMkLst>
            <pc:docMk/>
            <pc:sldMk cId="1878001486" sldId="264"/>
            <ac:graphicFrameMk id="6" creationId="{8A46FBF8-DC8E-6FCF-21D7-E82B68A09EA8}"/>
          </ac:graphicFrameMkLst>
        </pc:graphicFrameChg>
      </pc:sldChg>
      <pc:sldChg chg="addSp delSp modSp mod setBg">
        <pc:chgData name="FLORES BENEYTO, MARIA ROSA" userId="23570789-6b06-440b-b1be-f8c029b6b1e0" providerId="ADAL" clId="{519E834F-5052-45FB-B2AC-E8D1204592E6}" dt="2022-09-19T14:31:44.406" v="196" actId="113"/>
        <pc:sldMkLst>
          <pc:docMk/>
          <pc:sldMk cId="268491439" sldId="265"/>
        </pc:sldMkLst>
        <pc:spChg chg="mod">
          <ac:chgData name="FLORES BENEYTO, MARIA ROSA" userId="23570789-6b06-440b-b1be-f8c029b6b1e0" providerId="ADAL" clId="{519E834F-5052-45FB-B2AC-E8D1204592E6}" dt="2022-09-19T14:31:44.406" v="196" actId="113"/>
          <ac:spMkLst>
            <pc:docMk/>
            <pc:sldMk cId="268491439" sldId="265"/>
            <ac:spMk id="3" creationId="{00000000-0000-0000-0000-000000000000}"/>
          </ac:spMkLst>
        </pc:spChg>
        <pc:spChg chg="add del">
          <ac:chgData name="FLORES BENEYTO, MARIA ROSA" userId="23570789-6b06-440b-b1be-f8c029b6b1e0" providerId="ADAL" clId="{519E834F-5052-45FB-B2AC-E8D1204592E6}" dt="2022-09-19T14:30:17.956" v="185" actId="26606"/>
          <ac:spMkLst>
            <pc:docMk/>
            <pc:sldMk cId="268491439" sldId="265"/>
            <ac:spMk id="6" creationId="{DCC231C8-C761-4B31-9B1C-C6D19248C6B3}"/>
          </ac:spMkLst>
        </pc:spChg>
        <pc:graphicFrameChg chg="add mod modGraphic">
          <ac:chgData name="FLORES BENEYTO, MARIA ROSA" userId="23570789-6b06-440b-b1be-f8c029b6b1e0" providerId="ADAL" clId="{519E834F-5052-45FB-B2AC-E8D1204592E6}" dt="2022-09-19T14:31:38.152" v="195" actId="27957"/>
          <ac:graphicFrameMkLst>
            <pc:docMk/>
            <pc:sldMk cId="268491439" sldId="265"/>
            <ac:graphicFrameMk id="4" creationId="{00000000-0000-0000-0000-000000000000}"/>
          </ac:graphicFrameMkLst>
        </pc:graphicFrameChg>
      </pc:sldChg>
      <pc:sldChg chg="addSp delSp modSp mod">
        <pc:chgData name="FLORES BENEYTO, MARIA ROSA" userId="23570789-6b06-440b-b1be-f8c029b6b1e0" providerId="ADAL" clId="{519E834F-5052-45FB-B2AC-E8D1204592E6}" dt="2022-09-19T14:36:07.246" v="244" actId="1076"/>
        <pc:sldMkLst>
          <pc:docMk/>
          <pc:sldMk cId="2305463055" sldId="266"/>
        </pc:sldMkLst>
        <pc:spChg chg="del mod">
          <ac:chgData name="FLORES BENEYTO, MARIA ROSA" userId="23570789-6b06-440b-b1be-f8c029b6b1e0" providerId="ADAL" clId="{519E834F-5052-45FB-B2AC-E8D1204592E6}" dt="2022-09-19T14:34:50.499" v="226" actId="931"/>
          <ac:spMkLst>
            <pc:docMk/>
            <pc:sldMk cId="2305463055" sldId="266"/>
            <ac:spMk id="2" creationId="{00000000-0000-0000-0000-000000000000}"/>
          </ac:spMkLst>
        </pc:spChg>
        <pc:spChg chg="mod">
          <ac:chgData name="FLORES BENEYTO, MARIA ROSA" userId="23570789-6b06-440b-b1be-f8c029b6b1e0" providerId="ADAL" clId="{519E834F-5052-45FB-B2AC-E8D1204592E6}" dt="2022-09-19T14:35:22.843" v="235" actId="122"/>
          <ac:spMkLst>
            <pc:docMk/>
            <pc:sldMk cId="2305463055" sldId="266"/>
            <ac:spMk id="3" creationId="{00000000-0000-0000-0000-000000000000}"/>
          </ac:spMkLst>
        </pc:spChg>
        <pc:spChg chg="add del mod">
          <ac:chgData name="FLORES BENEYTO, MARIA ROSA" userId="23570789-6b06-440b-b1be-f8c029b6b1e0" providerId="ADAL" clId="{519E834F-5052-45FB-B2AC-E8D1204592E6}" dt="2022-09-19T14:33:12.221" v="206"/>
          <ac:spMkLst>
            <pc:docMk/>
            <pc:sldMk cId="2305463055" sldId="266"/>
            <ac:spMk id="6" creationId="{91E22AFD-7D32-8495-2D57-23B55038B87B}"/>
          </ac:spMkLst>
        </pc:spChg>
        <pc:spChg chg="add del mod">
          <ac:chgData name="FLORES BENEYTO, MARIA ROSA" userId="23570789-6b06-440b-b1be-f8c029b6b1e0" providerId="ADAL" clId="{519E834F-5052-45FB-B2AC-E8D1204592E6}" dt="2022-09-19T14:33:12.212" v="204" actId="21"/>
          <ac:spMkLst>
            <pc:docMk/>
            <pc:sldMk cId="2305463055" sldId="266"/>
            <ac:spMk id="7" creationId="{C3820183-ECCC-F197-1F3E-196272151560}"/>
          </ac:spMkLst>
        </pc:spChg>
        <pc:spChg chg="del">
          <ac:chgData name="FLORES BENEYTO, MARIA ROSA" userId="23570789-6b06-440b-b1be-f8c029b6b1e0" providerId="ADAL" clId="{519E834F-5052-45FB-B2AC-E8D1204592E6}" dt="2022-09-19T14:32:20.740" v="198" actId="26606"/>
          <ac:spMkLst>
            <pc:docMk/>
            <pc:sldMk cId="2305463055" sldId="266"/>
            <ac:spMk id="8" creationId="{081EA652-8C6A-4E69-BEB9-170809474553}"/>
          </ac:spMkLst>
        </pc:spChg>
        <pc:spChg chg="add mod">
          <ac:chgData name="FLORES BENEYTO, MARIA ROSA" userId="23570789-6b06-440b-b1be-f8c029b6b1e0" providerId="ADAL" clId="{519E834F-5052-45FB-B2AC-E8D1204592E6}" dt="2022-09-19T14:36:01.935" v="243" actId="5793"/>
          <ac:spMkLst>
            <pc:docMk/>
            <pc:sldMk cId="2305463055" sldId="266"/>
            <ac:spMk id="9" creationId="{3F7430C7-24DE-220E-A230-ED83F5CF7D34}"/>
          </ac:spMkLst>
        </pc:spChg>
        <pc:spChg chg="del">
          <ac:chgData name="FLORES BENEYTO, MARIA ROSA" userId="23570789-6b06-440b-b1be-f8c029b6b1e0" providerId="ADAL" clId="{519E834F-5052-45FB-B2AC-E8D1204592E6}" dt="2022-09-19T14:32:20.740" v="198" actId="26606"/>
          <ac:spMkLst>
            <pc:docMk/>
            <pc:sldMk cId="2305463055" sldId="266"/>
            <ac:spMk id="10" creationId="{5298780A-33B9-4EA2-8F67-DE68AD62841B}"/>
          </ac:spMkLst>
        </pc:spChg>
        <pc:spChg chg="del">
          <ac:chgData name="FLORES BENEYTO, MARIA ROSA" userId="23570789-6b06-440b-b1be-f8c029b6b1e0" providerId="ADAL" clId="{519E834F-5052-45FB-B2AC-E8D1204592E6}" dt="2022-09-19T14:32:20.740" v="198" actId="26606"/>
          <ac:spMkLst>
            <pc:docMk/>
            <pc:sldMk cId="2305463055" sldId="266"/>
            <ac:spMk id="12" creationId="{7F488E8B-4E1E-4402-8935-D4E6C02615C7}"/>
          </ac:spMkLst>
        </pc:spChg>
        <pc:spChg chg="add del">
          <ac:chgData name="FLORES BENEYTO, MARIA ROSA" userId="23570789-6b06-440b-b1be-f8c029b6b1e0" providerId="ADAL" clId="{519E834F-5052-45FB-B2AC-E8D1204592E6}" dt="2022-09-19T14:35:18.634" v="234" actId="26606"/>
          <ac:spMkLst>
            <pc:docMk/>
            <pc:sldMk cId="2305463055" sldId="266"/>
            <ac:spMk id="17" creationId="{DE7FFD28-545C-4C88-A2E7-152FB234C92C}"/>
          </ac:spMkLst>
        </pc:spChg>
        <pc:spChg chg="add">
          <ac:chgData name="FLORES BENEYTO, MARIA ROSA" userId="23570789-6b06-440b-b1be-f8c029b6b1e0" providerId="ADAL" clId="{519E834F-5052-45FB-B2AC-E8D1204592E6}" dt="2022-09-19T14:35:18.634" v="234" actId="26606"/>
          <ac:spMkLst>
            <pc:docMk/>
            <pc:sldMk cId="2305463055" sldId="266"/>
            <ac:spMk id="22" creationId="{A2679492-7988-4050-9056-542444452411}"/>
          </ac:spMkLst>
        </pc:spChg>
        <pc:spChg chg="add">
          <ac:chgData name="FLORES BENEYTO, MARIA ROSA" userId="23570789-6b06-440b-b1be-f8c029b6b1e0" providerId="ADAL" clId="{519E834F-5052-45FB-B2AC-E8D1204592E6}" dt="2022-09-19T14:35:18.634" v="234" actId="26606"/>
          <ac:spMkLst>
            <pc:docMk/>
            <pc:sldMk cId="2305463055" sldId="266"/>
            <ac:spMk id="24" creationId="{B5ABDEAA-B248-4182-B67C-A925338E772D}"/>
          </ac:spMkLst>
        </pc:spChg>
        <pc:spChg chg="add">
          <ac:chgData name="FLORES BENEYTO, MARIA ROSA" userId="23570789-6b06-440b-b1be-f8c029b6b1e0" providerId="ADAL" clId="{519E834F-5052-45FB-B2AC-E8D1204592E6}" dt="2022-09-19T14:35:18.634" v="234" actId="26606"/>
          <ac:spMkLst>
            <pc:docMk/>
            <pc:sldMk cId="2305463055" sldId="266"/>
            <ac:spMk id="26" creationId="{B091B163-7D61-4891-ABCF-5C13D9C418D0}"/>
          </ac:spMkLst>
        </pc:spChg>
        <pc:picChg chg="add mod ord">
          <ac:chgData name="FLORES BENEYTO, MARIA ROSA" userId="23570789-6b06-440b-b1be-f8c029b6b1e0" providerId="ADAL" clId="{519E834F-5052-45FB-B2AC-E8D1204592E6}" dt="2022-09-19T14:36:07.246" v="244" actId="1076"/>
          <ac:picMkLst>
            <pc:docMk/>
            <pc:sldMk cId="2305463055" sldId="266"/>
            <ac:picMk id="5" creationId="{D0C072F5-243B-6A27-CEAA-A8EB7F3FEF4C}"/>
          </ac:picMkLst>
        </pc:picChg>
        <pc:picChg chg="add mod">
          <ac:chgData name="FLORES BENEYTO, MARIA ROSA" userId="23570789-6b06-440b-b1be-f8c029b6b1e0" providerId="ADAL" clId="{519E834F-5052-45FB-B2AC-E8D1204592E6}" dt="2022-09-19T14:35:18.634" v="234" actId="26606"/>
          <ac:picMkLst>
            <pc:docMk/>
            <pc:sldMk cId="2305463055" sldId="266"/>
            <ac:picMk id="13" creationId="{9FB36583-6286-C507-EE7A-C8C3B9B0DD5A}"/>
          </ac:picMkLst>
        </pc:picChg>
        <pc:cxnChg chg="add">
          <ac:chgData name="FLORES BENEYTO, MARIA ROSA" userId="23570789-6b06-440b-b1be-f8c029b6b1e0" providerId="ADAL" clId="{519E834F-5052-45FB-B2AC-E8D1204592E6}" dt="2022-09-19T14:35:18.634" v="234" actId="26606"/>
          <ac:cxnSpMkLst>
            <pc:docMk/>
            <pc:sldMk cId="2305463055" sldId="266"/>
            <ac:cxnSpMk id="28" creationId="{C49DA8F6-BCC1-4447-B54C-57856834B94B}"/>
          </ac:cxnSpMkLst>
        </pc:cxnChg>
      </pc:sldChg>
      <pc:sldChg chg="addSp delSp modSp mod">
        <pc:chgData name="FLORES BENEYTO, MARIA ROSA" userId="23570789-6b06-440b-b1be-f8c029b6b1e0" providerId="ADAL" clId="{519E834F-5052-45FB-B2AC-E8D1204592E6}" dt="2022-09-19T14:42:13.135" v="385" actId="1076"/>
        <pc:sldMkLst>
          <pc:docMk/>
          <pc:sldMk cId="4063641677" sldId="267"/>
        </pc:sldMkLst>
        <pc:spChg chg="mod">
          <ac:chgData name="FLORES BENEYTO, MARIA ROSA" userId="23570789-6b06-440b-b1be-f8c029b6b1e0" providerId="ADAL" clId="{519E834F-5052-45FB-B2AC-E8D1204592E6}" dt="2022-09-19T14:42:13.135" v="385" actId="1076"/>
          <ac:spMkLst>
            <pc:docMk/>
            <pc:sldMk cId="4063641677" sldId="267"/>
            <ac:spMk id="2" creationId="{00000000-0000-0000-0000-000000000000}"/>
          </ac:spMkLst>
        </pc:spChg>
        <pc:spChg chg="mod">
          <ac:chgData name="FLORES BENEYTO, MARIA ROSA" userId="23570789-6b06-440b-b1be-f8c029b6b1e0" providerId="ADAL" clId="{519E834F-5052-45FB-B2AC-E8D1204592E6}" dt="2022-09-19T14:42:09.905" v="384" actId="14100"/>
          <ac:spMkLst>
            <pc:docMk/>
            <pc:sldMk cId="4063641677" sldId="267"/>
            <ac:spMk id="3" creationId="{00000000-0000-0000-0000-000000000000}"/>
          </ac:spMkLst>
        </pc:spChg>
        <pc:spChg chg="del">
          <ac:chgData name="FLORES BENEYTO, MARIA ROSA" userId="23570789-6b06-440b-b1be-f8c029b6b1e0" providerId="ADAL" clId="{519E834F-5052-45FB-B2AC-E8D1204592E6}" dt="2022-09-19T14:42:00.065" v="382" actId="26606"/>
          <ac:spMkLst>
            <pc:docMk/>
            <pc:sldMk cId="4063641677" sldId="267"/>
            <ac:spMk id="8" creationId="{081EA652-8C6A-4E69-BEB9-170809474553}"/>
          </ac:spMkLst>
        </pc:spChg>
        <pc:spChg chg="del">
          <ac:chgData name="FLORES BENEYTO, MARIA ROSA" userId="23570789-6b06-440b-b1be-f8c029b6b1e0" providerId="ADAL" clId="{519E834F-5052-45FB-B2AC-E8D1204592E6}" dt="2022-09-19T14:42:00.065" v="382" actId="26606"/>
          <ac:spMkLst>
            <pc:docMk/>
            <pc:sldMk cId="4063641677" sldId="267"/>
            <ac:spMk id="10" creationId="{F474090D-CD95-4B41-BE3D-6596953D322D}"/>
          </ac:spMkLst>
        </pc:spChg>
        <pc:spChg chg="del">
          <ac:chgData name="FLORES BENEYTO, MARIA ROSA" userId="23570789-6b06-440b-b1be-f8c029b6b1e0" providerId="ADAL" clId="{519E834F-5052-45FB-B2AC-E8D1204592E6}" dt="2022-09-19T14:42:00.065" v="382" actId="26606"/>
          <ac:spMkLst>
            <pc:docMk/>
            <pc:sldMk cId="4063641677" sldId="267"/>
            <ac:spMk id="12" creationId="{5298780A-33B9-4EA2-8F67-DE68AD62841B}"/>
          </ac:spMkLst>
        </pc:spChg>
        <pc:spChg chg="del">
          <ac:chgData name="FLORES BENEYTO, MARIA ROSA" userId="23570789-6b06-440b-b1be-f8c029b6b1e0" providerId="ADAL" clId="{519E834F-5052-45FB-B2AC-E8D1204592E6}" dt="2022-09-19T14:42:00.065" v="382" actId="26606"/>
          <ac:spMkLst>
            <pc:docMk/>
            <pc:sldMk cId="4063641677" sldId="267"/>
            <ac:spMk id="14" creationId="{B8F3E811-B104-4DFF-951A-008C860FF1D2}"/>
          </ac:spMkLst>
        </pc:spChg>
        <pc:spChg chg="add">
          <ac:chgData name="FLORES BENEYTO, MARIA ROSA" userId="23570789-6b06-440b-b1be-f8c029b6b1e0" providerId="ADAL" clId="{519E834F-5052-45FB-B2AC-E8D1204592E6}" dt="2022-09-19T14:42:00.065" v="382" actId="26606"/>
          <ac:spMkLst>
            <pc:docMk/>
            <pc:sldMk cId="4063641677" sldId="267"/>
            <ac:spMk id="19" creationId="{91DC6ABD-215C-4EA8-A483-CEF5B99AB385}"/>
          </ac:spMkLst>
        </pc:spChg>
        <pc:spChg chg="add">
          <ac:chgData name="FLORES BENEYTO, MARIA ROSA" userId="23570789-6b06-440b-b1be-f8c029b6b1e0" providerId="ADAL" clId="{519E834F-5052-45FB-B2AC-E8D1204592E6}" dt="2022-09-19T14:42:00.065" v="382" actId="26606"/>
          <ac:spMkLst>
            <pc:docMk/>
            <pc:sldMk cId="4063641677" sldId="267"/>
            <ac:spMk id="25" creationId="{04357C93-F0CB-4A1C-8F77-4E9063789819}"/>
          </ac:spMkLst>
        </pc:spChg>
        <pc:grpChg chg="add">
          <ac:chgData name="FLORES BENEYTO, MARIA ROSA" userId="23570789-6b06-440b-b1be-f8c029b6b1e0" providerId="ADAL" clId="{519E834F-5052-45FB-B2AC-E8D1204592E6}" dt="2022-09-19T14:42:00.065" v="382" actId="26606"/>
          <ac:grpSpMkLst>
            <pc:docMk/>
            <pc:sldMk cId="4063641677" sldId="267"/>
            <ac:grpSpMk id="21" creationId="{3AF6A671-C637-4547-85F4-51B6D1881399}"/>
          </ac:grpSpMkLst>
        </pc:grpChg>
        <pc:picChg chg="add mod">
          <ac:chgData name="FLORES BENEYTO, MARIA ROSA" userId="23570789-6b06-440b-b1be-f8c029b6b1e0" providerId="ADAL" clId="{519E834F-5052-45FB-B2AC-E8D1204592E6}" dt="2022-09-19T14:42:00.065" v="382" actId="26606"/>
          <ac:picMkLst>
            <pc:docMk/>
            <pc:sldMk cId="4063641677" sldId="267"/>
            <ac:picMk id="5" creationId="{3F8EBC67-1281-55B9-527B-79E1F7F81648}"/>
          </ac:picMkLst>
        </pc:picChg>
      </pc:sldChg>
      <pc:sldChg chg="modSp mod">
        <pc:chgData name="FLORES BENEYTO, MARIA ROSA" userId="23570789-6b06-440b-b1be-f8c029b6b1e0" providerId="ADAL" clId="{519E834F-5052-45FB-B2AC-E8D1204592E6}" dt="2022-09-25T10:51:54.996" v="1718"/>
        <pc:sldMkLst>
          <pc:docMk/>
          <pc:sldMk cId="1333248125" sldId="272"/>
        </pc:sldMkLst>
        <pc:graphicFrameChg chg="mod modGraphic">
          <ac:chgData name="FLORES BENEYTO, MARIA ROSA" userId="23570789-6b06-440b-b1be-f8c029b6b1e0" providerId="ADAL" clId="{519E834F-5052-45FB-B2AC-E8D1204592E6}" dt="2022-09-25T10:51:54.996" v="1718"/>
          <ac:graphicFrameMkLst>
            <pc:docMk/>
            <pc:sldMk cId="1333248125" sldId="272"/>
            <ac:graphicFrameMk id="5" creationId="{C2E7747B-768A-489E-ABFC-FB0EFD953A2E}"/>
          </ac:graphicFrameMkLst>
        </pc:graphicFrameChg>
      </pc:sldChg>
      <pc:sldChg chg="addSp delSp modSp mod">
        <pc:chgData name="FLORES BENEYTO, MARIA ROSA" userId="23570789-6b06-440b-b1be-f8c029b6b1e0" providerId="ADAL" clId="{519E834F-5052-45FB-B2AC-E8D1204592E6}" dt="2022-09-25T10:17:36.845" v="1570" actId="26606"/>
        <pc:sldMkLst>
          <pc:docMk/>
          <pc:sldMk cId="3541102685" sldId="273"/>
        </pc:sldMkLst>
        <pc:spChg chg="mod">
          <ac:chgData name="FLORES BENEYTO, MARIA ROSA" userId="23570789-6b06-440b-b1be-f8c029b6b1e0" providerId="ADAL" clId="{519E834F-5052-45FB-B2AC-E8D1204592E6}" dt="2022-09-25T10:17:36.845" v="1570" actId="26606"/>
          <ac:spMkLst>
            <pc:docMk/>
            <pc:sldMk cId="3541102685" sldId="273"/>
            <ac:spMk id="2" creationId="{00000000-0000-0000-0000-000000000000}"/>
          </ac:spMkLst>
        </pc:spChg>
        <pc:spChg chg="del">
          <ac:chgData name="FLORES BENEYTO, MARIA ROSA" userId="23570789-6b06-440b-b1be-f8c029b6b1e0" providerId="ADAL" clId="{519E834F-5052-45FB-B2AC-E8D1204592E6}" dt="2022-09-25T10:17:36.845" v="1570" actId="26606"/>
          <ac:spMkLst>
            <pc:docMk/>
            <pc:sldMk cId="3541102685" sldId="273"/>
            <ac:spMk id="71" creationId="{D12DDE76-C203-4047-9998-63900085B5E8}"/>
          </ac:spMkLst>
        </pc:spChg>
        <pc:spChg chg="add">
          <ac:chgData name="FLORES BENEYTO, MARIA ROSA" userId="23570789-6b06-440b-b1be-f8c029b6b1e0" providerId="ADAL" clId="{519E834F-5052-45FB-B2AC-E8D1204592E6}" dt="2022-09-25T10:17:36.845" v="1570" actId="26606"/>
          <ac:spMkLst>
            <pc:docMk/>
            <pc:sldMk cId="3541102685" sldId="273"/>
            <ac:spMk id="2055" creationId="{ECC07320-C2CA-4E29-8481-9D9E143C7788}"/>
          </ac:spMkLst>
        </pc:spChg>
        <pc:spChg chg="add">
          <ac:chgData name="FLORES BENEYTO, MARIA ROSA" userId="23570789-6b06-440b-b1be-f8c029b6b1e0" providerId="ADAL" clId="{519E834F-5052-45FB-B2AC-E8D1204592E6}" dt="2022-09-25T10:17:36.845" v="1570" actId="26606"/>
          <ac:spMkLst>
            <pc:docMk/>
            <pc:sldMk cId="3541102685" sldId="273"/>
            <ac:spMk id="2057" creationId="{726D3CBF-1D48-413A-86DA-BED534942C81}"/>
          </ac:spMkLst>
        </pc:spChg>
        <pc:picChg chg="mod">
          <ac:chgData name="FLORES BENEYTO, MARIA ROSA" userId="23570789-6b06-440b-b1be-f8c029b6b1e0" providerId="ADAL" clId="{519E834F-5052-45FB-B2AC-E8D1204592E6}" dt="2022-09-25T10:17:36.845" v="1570" actId="26606"/>
          <ac:picMkLst>
            <pc:docMk/>
            <pc:sldMk cId="3541102685" sldId="273"/>
            <ac:picMk id="2050" creationId="{00000000-0000-0000-0000-000000000000}"/>
          </ac:picMkLst>
        </pc:picChg>
        <pc:cxnChg chg="add">
          <ac:chgData name="FLORES BENEYTO, MARIA ROSA" userId="23570789-6b06-440b-b1be-f8c029b6b1e0" providerId="ADAL" clId="{519E834F-5052-45FB-B2AC-E8D1204592E6}" dt="2022-09-25T10:17:36.845" v="1570" actId="26606"/>
          <ac:cxnSpMkLst>
            <pc:docMk/>
            <pc:sldMk cId="3541102685" sldId="273"/>
            <ac:cxnSpMk id="2059" creationId="{F02A64E5-C20B-47CF-8CCC-D62830964E1D}"/>
          </ac:cxnSpMkLst>
        </pc:cxnChg>
      </pc:sldChg>
      <pc:sldChg chg="addSp delSp modSp mod">
        <pc:chgData name="FLORES BENEYTO, MARIA ROSA" userId="23570789-6b06-440b-b1be-f8c029b6b1e0" providerId="ADAL" clId="{519E834F-5052-45FB-B2AC-E8D1204592E6}" dt="2022-09-25T10:52:06.333" v="1720" actId="478"/>
        <pc:sldMkLst>
          <pc:docMk/>
          <pc:sldMk cId="2530115473" sldId="274"/>
        </pc:sldMkLst>
        <pc:spChg chg="mod">
          <ac:chgData name="FLORES BENEYTO, MARIA ROSA" userId="23570789-6b06-440b-b1be-f8c029b6b1e0" providerId="ADAL" clId="{519E834F-5052-45FB-B2AC-E8D1204592E6}" dt="2022-09-25T10:47:06.186" v="1690" actId="26606"/>
          <ac:spMkLst>
            <pc:docMk/>
            <pc:sldMk cId="2530115473" sldId="274"/>
            <ac:spMk id="2" creationId="{00000000-0000-0000-0000-000000000000}"/>
          </ac:spMkLst>
        </pc:spChg>
        <pc:spChg chg="add del mod ord">
          <ac:chgData name="FLORES BENEYTO, MARIA ROSA" userId="23570789-6b06-440b-b1be-f8c029b6b1e0" providerId="ADAL" clId="{519E834F-5052-45FB-B2AC-E8D1204592E6}" dt="2022-09-25T10:48:32.745" v="1709" actId="26606"/>
          <ac:spMkLst>
            <pc:docMk/>
            <pc:sldMk cId="2530115473" sldId="274"/>
            <ac:spMk id="3" creationId="{00000000-0000-0000-0000-000000000000}"/>
          </ac:spMkLst>
        </pc:spChg>
        <pc:spChg chg="add mod">
          <ac:chgData name="FLORES BENEYTO, MARIA ROSA" userId="23570789-6b06-440b-b1be-f8c029b6b1e0" providerId="ADAL" clId="{519E834F-5052-45FB-B2AC-E8D1204592E6}" dt="2022-09-25T10:48:26.008" v="1707" actId="1076"/>
          <ac:spMkLst>
            <pc:docMk/>
            <pc:sldMk cId="2530115473" sldId="274"/>
            <ac:spMk id="5" creationId="{C06798BF-6CBD-B974-C0C6-79CB4076C99D}"/>
          </ac:spMkLst>
        </pc:spChg>
        <pc:spChg chg="add del">
          <ac:chgData name="FLORES BENEYTO, MARIA ROSA" userId="23570789-6b06-440b-b1be-f8c029b6b1e0" providerId="ADAL" clId="{519E834F-5052-45FB-B2AC-E8D1204592E6}" dt="2022-09-25T10:47:06.186" v="1690" actId="26606"/>
          <ac:spMkLst>
            <pc:docMk/>
            <pc:sldMk cId="2530115473" sldId="274"/>
            <ac:spMk id="8" creationId="{46D6306C-ED4F-4AAE-B4A5-EEA6AFAD726E}"/>
          </ac:spMkLst>
        </pc:spChg>
        <pc:spChg chg="add del">
          <ac:chgData name="FLORES BENEYTO, MARIA ROSA" userId="23570789-6b06-440b-b1be-f8c029b6b1e0" providerId="ADAL" clId="{519E834F-5052-45FB-B2AC-E8D1204592E6}" dt="2022-09-25T10:47:06.186" v="1690" actId="26606"/>
          <ac:spMkLst>
            <pc:docMk/>
            <pc:sldMk cId="2530115473" sldId="274"/>
            <ac:spMk id="10" creationId="{0EC5361D-F897-4856-B945-0455A365EB24}"/>
          </ac:spMkLst>
        </pc:spChg>
        <pc:spChg chg="add del">
          <ac:chgData name="FLORES BENEYTO, MARIA ROSA" userId="23570789-6b06-440b-b1be-f8c029b6b1e0" providerId="ADAL" clId="{519E834F-5052-45FB-B2AC-E8D1204592E6}" dt="2022-09-25T10:47:06.186" v="1690" actId="26606"/>
          <ac:spMkLst>
            <pc:docMk/>
            <pc:sldMk cId="2530115473" sldId="274"/>
            <ac:spMk id="12" creationId="{4508C0C5-2268-42B5-B3C8-4D0899E05F8C}"/>
          </ac:spMkLst>
        </pc:spChg>
        <pc:spChg chg="add del">
          <ac:chgData name="FLORES BENEYTO, MARIA ROSA" userId="23570789-6b06-440b-b1be-f8c029b6b1e0" providerId="ADAL" clId="{519E834F-5052-45FB-B2AC-E8D1204592E6}" dt="2022-09-25T10:47:06.186" v="1690" actId="26606"/>
          <ac:spMkLst>
            <pc:docMk/>
            <pc:sldMk cId="2530115473" sldId="274"/>
            <ac:spMk id="14" creationId="{141ACBDB-38F8-4B34-8183-BD95B4E55A62}"/>
          </ac:spMkLst>
        </pc:spChg>
        <pc:spChg chg="add del">
          <ac:chgData name="FLORES BENEYTO, MARIA ROSA" userId="23570789-6b06-440b-b1be-f8c029b6b1e0" providerId="ADAL" clId="{519E834F-5052-45FB-B2AC-E8D1204592E6}" dt="2022-09-25T10:47:06.186" v="1690" actId="26606"/>
          <ac:spMkLst>
            <pc:docMk/>
            <pc:sldMk cId="2530115473" sldId="274"/>
            <ac:spMk id="16" creationId="{DE00DB52-3455-4E2F-867B-A6D0516E175B}"/>
          </ac:spMkLst>
        </pc:spChg>
        <pc:spChg chg="add del">
          <ac:chgData name="FLORES BENEYTO, MARIA ROSA" userId="23570789-6b06-440b-b1be-f8c029b6b1e0" providerId="ADAL" clId="{519E834F-5052-45FB-B2AC-E8D1204592E6}" dt="2022-09-25T10:47:06.186" v="1690" actId="26606"/>
          <ac:spMkLst>
            <pc:docMk/>
            <pc:sldMk cId="2530115473" sldId="274"/>
            <ac:spMk id="18" creationId="{9E914C83-E0D8-4953-92D5-169D28CB43AE}"/>
          </ac:spMkLst>
        </pc:spChg>
        <pc:spChg chg="add del">
          <ac:chgData name="FLORES BENEYTO, MARIA ROSA" userId="23570789-6b06-440b-b1be-f8c029b6b1e0" providerId="ADAL" clId="{519E834F-5052-45FB-B2AC-E8D1204592E6}" dt="2022-09-25T10:47:06.186" v="1690" actId="26606"/>
          <ac:spMkLst>
            <pc:docMk/>
            <pc:sldMk cId="2530115473" sldId="274"/>
            <ac:spMk id="20" creationId="{3512E083-F550-46AF-8490-767ECFD00CB7}"/>
          </ac:spMkLst>
        </pc:spChg>
        <pc:spChg chg="add del">
          <ac:chgData name="FLORES BENEYTO, MARIA ROSA" userId="23570789-6b06-440b-b1be-f8c029b6b1e0" providerId="ADAL" clId="{519E834F-5052-45FB-B2AC-E8D1204592E6}" dt="2022-09-25T10:47:06.172" v="1689" actId="26606"/>
          <ac:spMkLst>
            <pc:docMk/>
            <pc:sldMk cId="2530115473" sldId="274"/>
            <ac:spMk id="25" creationId="{45D37F4E-DDB4-456B-97E0-9937730A039F}"/>
          </ac:spMkLst>
        </pc:spChg>
        <pc:spChg chg="add del">
          <ac:chgData name="FLORES BENEYTO, MARIA ROSA" userId="23570789-6b06-440b-b1be-f8c029b6b1e0" providerId="ADAL" clId="{519E834F-5052-45FB-B2AC-E8D1204592E6}" dt="2022-09-25T10:47:06.172" v="1689" actId="26606"/>
          <ac:spMkLst>
            <pc:docMk/>
            <pc:sldMk cId="2530115473" sldId="274"/>
            <ac:spMk id="27" creationId="{B2DD41CD-8F47-4F56-AD12-4E2FF7696987}"/>
          </ac:spMkLst>
        </pc:spChg>
        <pc:spChg chg="add">
          <ac:chgData name="FLORES BENEYTO, MARIA ROSA" userId="23570789-6b06-440b-b1be-f8c029b6b1e0" providerId="ADAL" clId="{519E834F-5052-45FB-B2AC-E8D1204592E6}" dt="2022-09-25T10:47:06.186" v="1690" actId="26606"/>
          <ac:spMkLst>
            <pc:docMk/>
            <pc:sldMk cId="2530115473" sldId="274"/>
            <ac:spMk id="29" creationId="{7B831B6F-405A-4B47-B9BB-5CA88F285844}"/>
          </ac:spMkLst>
        </pc:spChg>
        <pc:spChg chg="add">
          <ac:chgData name="FLORES BENEYTO, MARIA ROSA" userId="23570789-6b06-440b-b1be-f8c029b6b1e0" providerId="ADAL" clId="{519E834F-5052-45FB-B2AC-E8D1204592E6}" dt="2022-09-25T10:47:06.186" v="1690" actId="26606"/>
          <ac:spMkLst>
            <pc:docMk/>
            <pc:sldMk cId="2530115473" sldId="274"/>
            <ac:spMk id="30" creationId="{953EE71A-6488-4203-A7C4-77102FD0DCCA}"/>
          </ac:spMkLst>
        </pc:spChg>
        <pc:graphicFrameChg chg="add del">
          <ac:chgData name="FLORES BENEYTO, MARIA ROSA" userId="23570789-6b06-440b-b1be-f8c029b6b1e0" providerId="ADAL" clId="{519E834F-5052-45FB-B2AC-E8D1204592E6}" dt="2022-09-25T10:48:32.745" v="1709" actId="26606"/>
          <ac:graphicFrameMkLst>
            <pc:docMk/>
            <pc:sldMk cId="2530115473" sldId="274"/>
            <ac:graphicFrameMk id="32" creationId="{00F01075-0B54-ADB6-6131-C61D56D58EC3}"/>
          </ac:graphicFrameMkLst>
        </pc:graphicFrameChg>
        <pc:picChg chg="add mod">
          <ac:chgData name="FLORES BENEYTO, MARIA ROSA" userId="23570789-6b06-440b-b1be-f8c029b6b1e0" providerId="ADAL" clId="{519E834F-5052-45FB-B2AC-E8D1204592E6}" dt="2022-09-25T10:48:19.920" v="1706" actId="1076"/>
          <ac:picMkLst>
            <pc:docMk/>
            <pc:sldMk cId="2530115473" sldId="274"/>
            <ac:picMk id="4" creationId="{EE12A26B-14AE-F8AA-1769-C8ABDF6ECC78}"/>
          </ac:picMkLst>
        </pc:picChg>
        <pc:picChg chg="add del mod">
          <ac:chgData name="FLORES BENEYTO, MARIA ROSA" userId="23570789-6b06-440b-b1be-f8c029b6b1e0" providerId="ADAL" clId="{519E834F-5052-45FB-B2AC-E8D1204592E6}" dt="2022-09-25T10:52:06.333" v="1720" actId="478"/>
          <ac:picMkLst>
            <pc:docMk/>
            <pc:sldMk cId="2530115473" sldId="274"/>
            <ac:picMk id="6" creationId="{EA33D9B3-4B27-52C4-F42E-E0F999F74391}"/>
          </ac:picMkLst>
        </pc:picChg>
      </pc:sldChg>
      <pc:sldChg chg="add del">
        <pc:chgData name="FLORES BENEYTO, MARIA ROSA" userId="23570789-6b06-440b-b1be-f8c029b6b1e0" providerId="ADAL" clId="{519E834F-5052-45FB-B2AC-E8D1204592E6}" dt="2022-09-25T10:17:15.201" v="1569" actId="2696"/>
        <pc:sldMkLst>
          <pc:docMk/>
          <pc:sldMk cId="2121587314" sldId="277"/>
        </pc:sldMkLst>
      </pc:sldChg>
      <pc:sldChg chg="addSp delSp modSp mod">
        <pc:chgData name="FLORES BENEYTO, MARIA ROSA" userId="23570789-6b06-440b-b1be-f8c029b6b1e0" providerId="ADAL" clId="{519E834F-5052-45FB-B2AC-E8D1204592E6}" dt="2022-09-25T10:59:06.705" v="1737" actId="403"/>
        <pc:sldMkLst>
          <pc:docMk/>
          <pc:sldMk cId="3380034782" sldId="278"/>
        </pc:sldMkLst>
        <pc:spChg chg="mod">
          <ac:chgData name="FLORES BENEYTO, MARIA ROSA" userId="23570789-6b06-440b-b1be-f8c029b6b1e0" providerId="ADAL" clId="{519E834F-5052-45FB-B2AC-E8D1204592E6}" dt="2022-09-25T10:59:06.705" v="1737" actId="403"/>
          <ac:spMkLst>
            <pc:docMk/>
            <pc:sldMk cId="3380034782" sldId="278"/>
            <ac:spMk id="2" creationId="{00000000-0000-0000-0000-000000000000}"/>
          </ac:spMkLst>
        </pc:spChg>
        <pc:spChg chg="add del">
          <ac:chgData name="FLORES BENEYTO, MARIA ROSA" userId="23570789-6b06-440b-b1be-f8c029b6b1e0" providerId="ADAL" clId="{519E834F-5052-45FB-B2AC-E8D1204592E6}" dt="2022-09-25T10:59:00.143" v="1735" actId="26606"/>
          <ac:spMkLst>
            <pc:docMk/>
            <pc:sldMk cId="3380034782" sldId="278"/>
            <ac:spMk id="7" creationId="{4BC99CB9-DDAD-44A2-8A1C-E3AF4E72DF5C}"/>
          </ac:spMkLst>
        </pc:spChg>
        <pc:spChg chg="add">
          <ac:chgData name="FLORES BENEYTO, MARIA ROSA" userId="23570789-6b06-440b-b1be-f8c029b6b1e0" providerId="ADAL" clId="{519E834F-5052-45FB-B2AC-E8D1204592E6}" dt="2022-09-25T10:59:00.143" v="1735" actId="26606"/>
          <ac:spMkLst>
            <pc:docMk/>
            <pc:sldMk cId="3380034782" sldId="278"/>
            <ac:spMk id="22" creationId="{5871FC61-DD4E-47D4-81FD-8A7E7D12B371}"/>
          </ac:spMkLst>
        </pc:spChg>
        <pc:spChg chg="add">
          <ac:chgData name="FLORES BENEYTO, MARIA ROSA" userId="23570789-6b06-440b-b1be-f8c029b6b1e0" providerId="ADAL" clId="{519E834F-5052-45FB-B2AC-E8D1204592E6}" dt="2022-09-25T10:59:00.143" v="1735" actId="26606"/>
          <ac:spMkLst>
            <pc:docMk/>
            <pc:sldMk cId="3380034782" sldId="278"/>
            <ac:spMk id="23" creationId="{8181FC64-B306-4821-98E2-780662EFC486}"/>
          </ac:spMkLst>
        </pc:spChg>
        <pc:spChg chg="add">
          <ac:chgData name="FLORES BENEYTO, MARIA ROSA" userId="23570789-6b06-440b-b1be-f8c029b6b1e0" providerId="ADAL" clId="{519E834F-5052-45FB-B2AC-E8D1204592E6}" dt="2022-09-25T10:59:00.143" v="1735" actId="26606"/>
          <ac:spMkLst>
            <pc:docMk/>
            <pc:sldMk cId="3380034782" sldId="278"/>
            <ac:spMk id="24" creationId="{F9EC3F91-A75C-4F74-867E-E4C28C13546B}"/>
          </ac:spMkLst>
        </pc:spChg>
        <pc:spChg chg="add">
          <ac:chgData name="FLORES BENEYTO, MARIA ROSA" userId="23570789-6b06-440b-b1be-f8c029b6b1e0" providerId="ADAL" clId="{519E834F-5052-45FB-B2AC-E8D1204592E6}" dt="2022-09-25T10:59:00.143" v="1735" actId="26606"/>
          <ac:spMkLst>
            <pc:docMk/>
            <pc:sldMk cId="3380034782" sldId="278"/>
            <ac:spMk id="26" creationId="{829A1E2C-5AC8-40FC-99E9-832069D39792}"/>
          </ac:spMkLst>
        </pc:spChg>
        <pc:grpChg chg="add del">
          <ac:chgData name="FLORES BENEYTO, MARIA ROSA" userId="23570789-6b06-440b-b1be-f8c029b6b1e0" providerId="ADAL" clId="{519E834F-5052-45FB-B2AC-E8D1204592E6}" dt="2022-09-25T10:59:00.143" v="1735" actId="26606"/>
          <ac:grpSpMkLst>
            <pc:docMk/>
            <pc:sldMk cId="3380034782" sldId="278"/>
            <ac:grpSpMk id="9" creationId="{5C3921CD-DDE5-4B57-8FDF-B37ADE4EDAC7}"/>
          </ac:grpSpMkLst>
        </pc:grpChg>
        <pc:picChg chg="add del">
          <ac:chgData name="FLORES BENEYTO, MARIA ROSA" userId="23570789-6b06-440b-b1be-f8c029b6b1e0" providerId="ADAL" clId="{519E834F-5052-45FB-B2AC-E8D1204592E6}" dt="2022-09-25T10:59:00.120" v="1734" actId="26606"/>
          <ac:picMkLst>
            <pc:docMk/>
            <pc:sldMk cId="3380034782" sldId="278"/>
            <ac:picMk id="16" creationId="{FABB071A-9293-1C37-3F5C-E5274EDD53AE}"/>
          </ac:picMkLst>
        </pc:picChg>
        <pc:picChg chg="add">
          <ac:chgData name="FLORES BENEYTO, MARIA ROSA" userId="23570789-6b06-440b-b1be-f8c029b6b1e0" providerId="ADAL" clId="{519E834F-5052-45FB-B2AC-E8D1204592E6}" dt="2022-09-25T10:59:00.143" v="1735" actId="26606"/>
          <ac:picMkLst>
            <pc:docMk/>
            <pc:sldMk cId="3380034782" sldId="278"/>
            <ac:picMk id="25" creationId="{FB4C840B-FAC5-8CCD-6BDD-D35B58C4B24A}"/>
          </ac:picMkLst>
        </pc:picChg>
        <pc:cxnChg chg="add del">
          <ac:chgData name="FLORES BENEYTO, MARIA ROSA" userId="23570789-6b06-440b-b1be-f8c029b6b1e0" providerId="ADAL" clId="{519E834F-5052-45FB-B2AC-E8D1204592E6}" dt="2022-09-25T10:59:00.120" v="1734" actId="26606"/>
          <ac:cxnSpMkLst>
            <pc:docMk/>
            <pc:sldMk cId="3380034782" sldId="278"/>
            <ac:cxnSpMk id="20" creationId="{A7F400EE-A8A5-48AF-B4D6-291B52C6F0B0}"/>
          </ac:cxnSpMkLst>
        </pc:cxnChg>
      </pc:sldChg>
      <pc:sldChg chg="addSp delSp modSp mod setBg setClrOvrMap">
        <pc:chgData name="FLORES BENEYTO, MARIA ROSA" userId="23570789-6b06-440b-b1be-f8c029b6b1e0" providerId="ADAL" clId="{519E834F-5052-45FB-B2AC-E8D1204592E6}" dt="2022-09-25T11:08:45.199" v="1758" actId="26606"/>
        <pc:sldMkLst>
          <pc:docMk/>
          <pc:sldMk cId="3859898380" sldId="281"/>
        </pc:sldMkLst>
        <pc:spChg chg="mod ord">
          <ac:chgData name="FLORES BENEYTO, MARIA ROSA" userId="23570789-6b06-440b-b1be-f8c029b6b1e0" providerId="ADAL" clId="{519E834F-5052-45FB-B2AC-E8D1204592E6}" dt="2022-09-25T11:08:45.199" v="1758" actId="26606"/>
          <ac:spMkLst>
            <pc:docMk/>
            <pc:sldMk cId="3859898380" sldId="281"/>
            <ac:spMk id="2" creationId="{00000000-0000-0000-0000-000000000000}"/>
          </ac:spMkLst>
        </pc:spChg>
        <pc:spChg chg="add del">
          <ac:chgData name="FLORES BENEYTO, MARIA ROSA" userId="23570789-6b06-440b-b1be-f8c029b6b1e0" providerId="ADAL" clId="{519E834F-5052-45FB-B2AC-E8D1204592E6}" dt="2022-09-25T11:08:27.968" v="1754" actId="26606"/>
          <ac:spMkLst>
            <pc:docMk/>
            <pc:sldMk cId="3859898380" sldId="281"/>
            <ac:spMk id="23" creationId="{081EA652-8C6A-4E69-BEB9-170809474553}"/>
          </ac:spMkLst>
        </pc:spChg>
        <pc:spChg chg="add del">
          <ac:chgData name="FLORES BENEYTO, MARIA ROSA" userId="23570789-6b06-440b-b1be-f8c029b6b1e0" providerId="ADAL" clId="{519E834F-5052-45FB-B2AC-E8D1204592E6}" dt="2022-09-25T11:08:27.968" v="1754" actId="26606"/>
          <ac:spMkLst>
            <pc:docMk/>
            <pc:sldMk cId="3859898380" sldId="281"/>
            <ac:spMk id="24" creationId="{5298780A-33B9-4EA2-8F67-DE68AD62841B}"/>
          </ac:spMkLst>
        </pc:spChg>
        <pc:spChg chg="add del">
          <ac:chgData name="FLORES BENEYTO, MARIA ROSA" userId="23570789-6b06-440b-b1be-f8c029b6b1e0" providerId="ADAL" clId="{519E834F-5052-45FB-B2AC-E8D1204592E6}" dt="2022-09-25T11:08:27.968" v="1754" actId="26606"/>
          <ac:spMkLst>
            <pc:docMk/>
            <pc:sldMk cId="3859898380" sldId="281"/>
            <ac:spMk id="25" creationId="{7F488E8B-4E1E-4402-8935-D4E6C02615C7}"/>
          </ac:spMkLst>
        </pc:spChg>
        <pc:spChg chg="add del">
          <ac:chgData name="FLORES BENEYTO, MARIA ROSA" userId="23570789-6b06-440b-b1be-f8c029b6b1e0" providerId="ADAL" clId="{519E834F-5052-45FB-B2AC-E8D1204592E6}" dt="2022-09-25T11:08:45.199" v="1758" actId="26606"/>
          <ac:spMkLst>
            <pc:docMk/>
            <pc:sldMk cId="3859898380" sldId="281"/>
            <ac:spMk id="28" creationId="{49AE1604-BB93-4F6D-94D6-F2A6021FC5AD}"/>
          </ac:spMkLst>
        </pc:spChg>
        <pc:spChg chg="add del">
          <ac:chgData name="FLORES BENEYTO, MARIA ROSA" userId="23570789-6b06-440b-b1be-f8c029b6b1e0" providerId="ADAL" clId="{519E834F-5052-45FB-B2AC-E8D1204592E6}" dt="2022-09-25T11:08:05.074" v="1741" actId="26606"/>
          <ac:spMkLst>
            <pc:docMk/>
            <pc:sldMk cId="3859898380" sldId="281"/>
            <ac:spMk id="31" creationId="{D153EDB2-4AAD-43F4-AE78-4D326C813369}"/>
          </ac:spMkLst>
        </pc:spChg>
        <pc:spChg chg="add del">
          <ac:chgData name="FLORES BENEYTO, MARIA ROSA" userId="23570789-6b06-440b-b1be-f8c029b6b1e0" providerId="ADAL" clId="{519E834F-5052-45FB-B2AC-E8D1204592E6}" dt="2022-09-25T11:08:45.199" v="1758" actId="26606"/>
          <ac:spMkLst>
            <pc:docMk/>
            <pc:sldMk cId="3859898380" sldId="281"/>
            <ac:spMk id="32" creationId="{CBC4F608-B4B8-48C3-9572-C0F061B1CD99}"/>
          </ac:spMkLst>
        </pc:spChg>
        <pc:spChg chg="add del">
          <ac:chgData name="FLORES BENEYTO, MARIA ROSA" userId="23570789-6b06-440b-b1be-f8c029b6b1e0" providerId="ADAL" clId="{519E834F-5052-45FB-B2AC-E8D1204592E6}" dt="2022-09-25T11:08:15.288" v="1749" actId="26606"/>
          <ac:spMkLst>
            <pc:docMk/>
            <pc:sldMk cId="3859898380" sldId="281"/>
            <ac:spMk id="35" creationId="{072C4C24-A38F-492E-BFB0-46B885252FAB}"/>
          </ac:spMkLst>
        </pc:spChg>
        <pc:spChg chg="add del">
          <ac:chgData name="FLORES BENEYTO, MARIA ROSA" userId="23570789-6b06-440b-b1be-f8c029b6b1e0" providerId="ADAL" clId="{519E834F-5052-45FB-B2AC-E8D1204592E6}" dt="2022-09-25T11:08:45.199" v="1758" actId="26606"/>
          <ac:spMkLst>
            <pc:docMk/>
            <pc:sldMk cId="3859898380" sldId="281"/>
            <ac:spMk id="36" creationId="{1382A32C-5B0C-4B1C-A074-76C6DBCC9F87}"/>
          </ac:spMkLst>
        </pc:spChg>
        <pc:spChg chg="add del">
          <ac:chgData name="FLORES BENEYTO, MARIA ROSA" userId="23570789-6b06-440b-b1be-f8c029b6b1e0" providerId="ADAL" clId="{519E834F-5052-45FB-B2AC-E8D1204592E6}" dt="2022-09-25T11:08:15.288" v="1749" actId="26606"/>
          <ac:spMkLst>
            <pc:docMk/>
            <pc:sldMk cId="3859898380" sldId="281"/>
            <ac:spMk id="37" creationId="{01E88E22-4506-443B-9386-9A49AD23C043}"/>
          </ac:spMkLst>
        </pc:spChg>
        <pc:spChg chg="add">
          <ac:chgData name="FLORES BENEYTO, MARIA ROSA" userId="23570789-6b06-440b-b1be-f8c029b6b1e0" providerId="ADAL" clId="{519E834F-5052-45FB-B2AC-E8D1204592E6}" dt="2022-09-25T11:08:45.199" v="1758" actId="26606"/>
          <ac:spMkLst>
            <pc:docMk/>
            <pc:sldMk cId="3859898380" sldId="281"/>
            <ac:spMk id="38" creationId="{49AE1604-BB93-4F6D-94D6-F2A6021FC5AD}"/>
          </ac:spMkLst>
        </pc:spChg>
        <pc:spChg chg="add del">
          <ac:chgData name="FLORES BENEYTO, MARIA ROSA" userId="23570789-6b06-440b-b1be-f8c029b6b1e0" providerId="ADAL" clId="{519E834F-5052-45FB-B2AC-E8D1204592E6}" dt="2022-09-25T11:08:06.006" v="1743" actId="26606"/>
          <ac:spMkLst>
            <pc:docMk/>
            <pc:sldMk cId="3859898380" sldId="281"/>
            <ac:spMk id="39" creationId="{4652D57C-331F-43B8-9C07-69FBA9C0279E}"/>
          </ac:spMkLst>
        </pc:spChg>
        <pc:spChg chg="add del">
          <ac:chgData name="FLORES BENEYTO, MARIA ROSA" userId="23570789-6b06-440b-b1be-f8c029b6b1e0" providerId="ADAL" clId="{519E834F-5052-45FB-B2AC-E8D1204592E6}" dt="2022-09-25T11:08:06.006" v="1743" actId="26606"/>
          <ac:spMkLst>
            <pc:docMk/>
            <pc:sldMk cId="3859898380" sldId="281"/>
            <ac:spMk id="40" creationId="{AC5782D3-6CED-43A7-BE35-09C48F8091FB}"/>
          </ac:spMkLst>
        </pc:spChg>
        <pc:spChg chg="add del">
          <ac:chgData name="FLORES BENEYTO, MARIA ROSA" userId="23570789-6b06-440b-b1be-f8c029b6b1e0" providerId="ADAL" clId="{519E834F-5052-45FB-B2AC-E8D1204592E6}" dt="2022-09-25T11:08:06.006" v="1743" actId="26606"/>
          <ac:spMkLst>
            <pc:docMk/>
            <pc:sldMk cId="3859898380" sldId="281"/>
            <ac:spMk id="41" creationId="{6721F593-ECD2-4B5B-AAE4-0866A4CDC970}"/>
          </ac:spMkLst>
        </pc:spChg>
        <pc:spChg chg="add del">
          <ac:chgData name="FLORES BENEYTO, MARIA ROSA" userId="23570789-6b06-440b-b1be-f8c029b6b1e0" providerId="ADAL" clId="{519E834F-5052-45FB-B2AC-E8D1204592E6}" dt="2022-09-25T11:08:06.006" v="1743" actId="26606"/>
          <ac:spMkLst>
            <pc:docMk/>
            <pc:sldMk cId="3859898380" sldId="281"/>
            <ac:spMk id="42" creationId="{71DEE99F-D18C-4025-BA3F-CEBF5258ED3D}"/>
          </ac:spMkLst>
        </pc:spChg>
        <pc:spChg chg="add del">
          <ac:chgData name="FLORES BENEYTO, MARIA ROSA" userId="23570789-6b06-440b-b1be-f8c029b6b1e0" providerId="ADAL" clId="{519E834F-5052-45FB-B2AC-E8D1204592E6}" dt="2022-09-25T11:08:06.006" v="1743" actId="26606"/>
          <ac:spMkLst>
            <pc:docMk/>
            <pc:sldMk cId="3859898380" sldId="281"/>
            <ac:spMk id="43" creationId="{976FA5D9-3A7C-4FA7-9BA8-1905D703FD77}"/>
          </ac:spMkLst>
        </pc:spChg>
        <pc:spChg chg="add del">
          <ac:chgData name="FLORES BENEYTO, MARIA ROSA" userId="23570789-6b06-440b-b1be-f8c029b6b1e0" providerId="ADAL" clId="{519E834F-5052-45FB-B2AC-E8D1204592E6}" dt="2022-09-25T11:08:13.222" v="1747" actId="26606"/>
          <ac:spMkLst>
            <pc:docMk/>
            <pc:sldMk cId="3859898380" sldId="281"/>
            <ac:spMk id="47" creationId="{357DD0D3-F869-46D0-944C-6EC60E19E351}"/>
          </ac:spMkLst>
        </pc:spChg>
        <pc:spChg chg="add del">
          <ac:chgData name="FLORES BENEYTO, MARIA ROSA" userId="23570789-6b06-440b-b1be-f8c029b6b1e0" providerId="ADAL" clId="{519E834F-5052-45FB-B2AC-E8D1204592E6}" dt="2022-09-25T11:08:15.288" v="1749" actId="26606"/>
          <ac:spMkLst>
            <pc:docMk/>
            <pc:sldMk cId="3859898380" sldId="281"/>
            <ac:spMk id="49" creationId="{8181FC64-B306-4821-98E2-780662EFC486}"/>
          </ac:spMkLst>
        </pc:spChg>
        <pc:spChg chg="add del">
          <ac:chgData name="FLORES BENEYTO, MARIA ROSA" userId="23570789-6b06-440b-b1be-f8c029b6b1e0" providerId="ADAL" clId="{519E834F-5052-45FB-B2AC-E8D1204592E6}" dt="2022-09-25T11:08:15.288" v="1749" actId="26606"/>
          <ac:spMkLst>
            <pc:docMk/>
            <pc:sldMk cId="3859898380" sldId="281"/>
            <ac:spMk id="50" creationId="{FD4169E2-FCCD-4DC3-900F-A408D5B6B6E9}"/>
          </ac:spMkLst>
        </pc:spChg>
        <pc:spChg chg="add">
          <ac:chgData name="FLORES BENEYTO, MARIA ROSA" userId="23570789-6b06-440b-b1be-f8c029b6b1e0" providerId="ADAL" clId="{519E834F-5052-45FB-B2AC-E8D1204592E6}" dt="2022-09-25T11:08:45.199" v="1758" actId="26606"/>
          <ac:spMkLst>
            <pc:docMk/>
            <pc:sldMk cId="3859898380" sldId="281"/>
            <ac:spMk id="51" creationId="{CBC4F608-B4B8-48C3-9572-C0F061B1CD99}"/>
          </ac:spMkLst>
        </pc:spChg>
        <pc:spChg chg="add del">
          <ac:chgData name="FLORES BENEYTO, MARIA ROSA" userId="23570789-6b06-440b-b1be-f8c029b6b1e0" providerId="ADAL" clId="{519E834F-5052-45FB-B2AC-E8D1204592E6}" dt="2022-09-25T11:08:22.287" v="1751" actId="26606"/>
          <ac:spMkLst>
            <pc:docMk/>
            <pc:sldMk cId="3859898380" sldId="281"/>
            <ac:spMk id="52" creationId="{43573EFB-E773-46FC-B866-B57ED2E3906B}"/>
          </ac:spMkLst>
        </pc:spChg>
        <pc:spChg chg="add">
          <ac:chgData name="FLORES BENEYTO, MARIA ROSA" userId="23570789-6b06-440b-b1be-f8c029b6b1e0" providerId="ADAL" clId="{519E834F-5052-45FB-B2AC-E8D1204592E6}" dt="2022-09-25T11:08:45.199" v="1758" actId="26606"/>
          <ac:spMkLst>
            <pc:docMk/>
            <pc:sldMk cId="3859898380" sldId="281"/>
            <ac:spMk id="53" creationId="{1382A32C-5B0C-4B1C-A074-76C6DBCC9F87}"/>
          </ac:spMkLst>
        </pc:spChg>
        <pc:spChg chg="add del">
          <ac:chgData name="FLORES BENEYTO, MARIA ROSA" userId="23570789-6b06-440b-b1be-f8c029b6b1e0" providerId="ADAL" clId="{519E834F-5052-45FB-B2AC-E8D1204592E6}" dt="2022-09-25T11:08:25.173" v="1753" actId="26606"/>
          <ac:spMkLst>
            <pc:docMk/>
            <pc:sldMk cId="3859898380" sldId="281"/>
            <ac:spMk id="54" creationId="{C607803A-4E99-444E-94F7-8785CDDF5849}"/>
          </ac:spMkLst>
        </pc:spChg>
        <pc:spChg chg="add del">
          <ac:chgData name="FLORES BENEYTO, MARIA ROSA" userId="23570789-6b06-440b-b1be-f8c029b6b1e0" providerId="ADAL" clId="{519E834F-5052-45FB-B2AC-E8D1204592E6}" dt="2022-09-25T11:08:25.173" v="1753" actId="26606"/>
          <ac:spMkLst>
            <pc:docMk/>
            <pc:sldMk cId="3859898380" sldId="281"/>
            <ac:spMk id="55" creationId="{2989BE6A-C309-418E-8ADD-1616A980570D}"/>
          </ac:spMkLst>
        </pc:spChg>
        <pc:grpChg chg="add del">
          <ac:chgData name="FLORES BENEYTO, MARIA ROSA" userId="23570789-6b06-440b-b1be-f8c029b6b1e0" providerId="ADAL" clId="{519E834F-5052-45FB-B2AC-E8D1204592E6}" dt="2022-09-25T11:08:45.199" v="1758" actId="26606"/>
          <ac:grpSpMkLst>
            <pc:docMk/>
            <pc:sldMk cId="3859898380" sldId="281"/>
            <ac:grpSpMk id="29" creationId="{A9270323-9616-4384-857D-E86B78272EFE}"/>
          </ac:grpSpMkLst>
        </pc:grpChg>
        <pc:grpChg chg="add del">
          <ac:chgData name="FLORES BENEYTO, MARIA ROSA" userId="23570789-6b06-440b-b1be-f8c029b6b1e0" providerId="ADAL" clId="{519E834F-5052-45FB-B2AC-E8D1204592E6}" dt="2022-09-25T11:08:05.074" v="1741" actId="26606"/>
          <ac:grpSpMkLst>
            <pc:docMk/>
            <pc:sldMk cId="3859898380" sldId="281"/>
            <ac:grpSpMk id="33" creationId="{A3CB7779-72E2-4E92-AE18-6BBC335DD881}"/>
          </ac:grpSpMkLst>
        </pc:grpChg>
        <pc:grpChg chg="add">
          <ac:chgData name="FLORES BENEYTO, MARIA ROSA" userId="23570789-6b06-440b-b1be-f8c029b6b1e0" providerId="ADAL" clId="{519E834F-5052-45FB-B2AC-E8D1204592E6}" dt="2022-09-25T11:08:45.199" v="1758" actId="26606"/>
          <ac:grpSpMkLst>
            <pc:docMk/>
            <pc:sldMk cId="3859898380" sldId="281"/>
            <ac:grpSpMk id="46" creationId="{A9270323-9616-4384-857D-E86B78272EFE}"/>
          </ac:grpSpMkLst>
        </pc:grpChg>
        <pc:picChg chg="add del mod">
          <ac:chgData name="FLORES BENEYTO, MARIA ROSA" userId="23570789-6b06-440b-b1be-f8c029b6b1e0" providerId="ADAL" clId="{519E834F-5052-45FB-B2AC-E8D1204592E6}" dt="2022-09-25T11:08:40.392" v="1755" actId="478"/>
          <ac:picMkLst>
            <pc:docMk/>
            <pc:sldMk cId="3859898380" sldId="281"/>
            <ac:picMk id="3" creationId="{8AF6238A-AF0E-D976-FA51-19063CBA2D52}"/>
          </ac:picMkLst>
        </pc:picChg>
        <pc:picChg chg="add mod">
          <ac:chgData name="FLORES BENEYTO, MARIA ROSA" userId="23570789-6b06-440b-b1be-f8c029b6b1e0" providerId="ADAL" clId="{519E834F-5052-45FB-B2AC-E8D1204592E6}" dt="2022-09-25T11:08:45.199" v="1758" actId="26606"/>
          <ac:picMkLst>
            <pc:docMk/>
            <pc:sldMk cId="3859898380" sldId="281"/>
            <ac:picMk id="4" creationId="{BA962A9F-E559-0DE8-94D2-83226C3F80A9}"/>
          </ac:picMkLst>
        </pc:picChg>
        <pc:cxnChg chg="add del">
          <ac:chgData name="FLORES BENEYTO, MARIA ROSA" userId="23570789-6b06-440b-b1be-f8c029b6b1e0" providerId="ADAL" clId="{519E834F-5052-45FB-B2AC-E8D1204592E6}" dt="2022-09-25T11:08:27.968" v="1754" actId="26606"/>
          <ac:cxnSpMkLst>
            <pc:docMk/>
            <pc:sldMk cId="3859898380" sldId="281"/>
            <ac:cxnSpMk id="26" creationId="{23AAC9B5-8015-485C-ACF9-A750390E9A56}"/>
          </ac:cxnSpMkLst>
        </pc:cxnChg>
        <pc:cxnChg chg="add del">
          <ac:chgData name="FLORES BENEYTO, MARIA ROSA" userId="23570789-6b06-440b-b1be-f8c029b6b1e0" providerId="ADAL" clId="{519E834F-5052-45FB-B2AC-E8D1204592E6}" dt="2022-09-25T11:08:10.071" v="1745" actId="26606"/>
          <ac:cxnSpMkLst>
            <pc:docMk/>
            <pc:sldMk cId="3859898380" sldId="281"/>
            <ac:cxnSpMk id="45" creationId="{22F6364A-B358-4BEE-B158-0734D2C938D4}"/>
          </ac:cxnSpMkLst>
        </pc:cxnChg>
      </pc:sldChg>
      <pc:sldChg chg="addSp delSp modSp mod delAnim">
        <pc:chgData name="FLORES BENEYTO, MARIA ROSA" userId="23570789-6b06-440b-b1be-f8c029b6b1e0" providerId="ADAL" clId="{519E834F-5052-45FB-B2AC-E8D1204592E6}" dt="2022-09-25T11:10:12.339" v="1783" actId="14100"/>
        <pc:sldMkLst>
          <pc:docMk/>
          <pc:sldMk cId="1230443944" sldId="282"/>
        </pc:sldMkLst>
        <pc:spChg chg="add del mod">
          <ac:chgData name="FLORES BENEYTO, MARIA ROSA" userId="23570789-6b06-440b-b1be-f8c029b6b1e0" providerId="ADAL" clId="{519E834F-5052-45FB-B2AC-E8D1204592E6}" dt="2022-09-25T11:10:03.063" v="1779"/>
          <ac:spMkLst>
            <pc:docMk/>
            <pc:sldMk cId="1230443944" sldId="282"/>
            <ac:spMk id="3" creationId="{BF91FE90-66E8-636C-7F38-9E1CC42A7662}"/>
          </ac:spMkLst>
        </pc:spChg>
        <pc:spChg chg="mod">
          <ac:chgData name="FLORES BENEYTO, MARIA ROSA" userId="23570789-6b06-440b-b1be-f8c029b6b1e0" providerId="ADAL" clId="{519E834F-5052-45FB-B2AC-E8D1204592E6}" dt="2022-09-25T11:09:31.391" v="1776" actId="20577"/>
          <ac:spMkLst>
            <pc:docMk/>
            <pc:sldMk cId="1230443944" sldId="282"/>
            <ac:spMk id="5" creationId="{00000000-0000-0000-0000-000000000000}"/>
          </ac:spMkLst>
        </pc:spChg>
        <pc:picChg chg="add del mod">
          <ac:chgData name="FLORES BENEYTO, MARIA ROSA" userId="23570789-6b06-440b-b1be-f8c029b6b1e0" providerId="ADAL" clId="{519E834F-5052-45FB-B2AC-E8D1204592E6}" dt="2022-09-25T11:09:58.404" v="1778"/>
          <ac:picMkLst>
            <pc:docMk/>
            <pc:sldMk cId="1230443944" sldId="282"/>
            <ac:picMk id="4" creationId="{84E74E60-4975-99F8-7589-DF8DDC2EC43B}"/>
          </ac:picMkLst>
        </pc:picChg>
        <pc:picChg chg="add mod">
          <ac:chgData name="FLORES BENEYTO, MARIA ROSA" userId="23570789-6b06-440b-b1be-f8c029b6b1e0" providerId="ADAL" clId="{519E834F-5052-45FB-B2AC-E8D1204592E6}" dt="2022-09-25T11:10:12.339" v="1783" actId="14100"/>
          <ac:picMkLst>
            <pc:docMk/>
            <pc:sldMk cId="1230443944" sldId="282"/>
            <ac:picMk id="6" creationId="{F9EB1E01-CBCE-694A-684F-8B5C5C4E4680}"/>
          </ac:picMkLst>
        </pc:picChg>
        <pc:picChg chg="del">
          <ac:chgData name="FLORES BENEYTO, MARIA ROSA" userId="23570789-6b06-440b-b1be-f8c029b6b1e0" providerId="ADAL" clId="{519E834F-5052-45FB-B2AC-E8D1204592E6}" dt="2022-09-25T11:09:00.095" v="1759" actId="478"/>
          <ac:picMkLst>
            <pc:docMk/>
            <pc:sldMk cId="1230443944" sldId="282"/>
            <ac:picMk id="7" creationId="{00000000-0000-0000-0000-000000000000}"/>
          </ac:picMkLst>
        </pc:picChg>
      </pc:sldChg>
      <pc:sldChg chg="addSp delSp modSp mod">
        <pc:chgData name="FLORES BENEYTO, MARIA ROSA" userId="23570789-6b06-440b-b1be-f8c029b6b1e0" providerId="ADAL" clId="{519E834F-5052-45FB-B2AC-E8D1204592E6}" dt="2022-09-25T11:11:04.069" v="1789" actId="1076"/>
        <pc:sldMkLst>
          <pc:docMk/>
          <pc:sldMk cId="2385685762" sldId="283"/>
        </pc:sldMkLst>
        <pc:spChg chg="del">
          <ac:chgData name="FLORES BENEYTO, MARIA ROSA" userId="23570789-6b06-440b-b1be-f8c029b6b1e0" providerId="ADAL" clId="{519E834F-5052-45FB-B2AC-E8D1204592E6}" dt="2022-09-25T11:10:45.394" v="1784" actId="26606"/>
          <ac:spMkLst>
            <pc:docMk/>
            <pc:sldMk cId="2385685762" sldId="283"/>
            <ac:spMk id="9" creationId="{2B566528-1B12-4246-9431-5C2D7D081168}"/>
          </ac:spMkLst>
        </pc:spChg>
        <pc:spChg chg="del">
          <ac:chgData name="FLORES BENEYTO, MARIA ROSA" userId="23570789-6b06-440b-b1be-f8c029b6b1e0" providerId="ADAL" clId="{519E834F-5052-45FB-B2AC-E8D1204592E6}" dt="2022-09-25T11:10:45.394" v="1784" actId="26606"/>
          <ac:spMkLst>
            <pc:docMk/>
            <pc:sldMk cId="2385685762" sldId="283"/>
            <ac:spMk id="15" creationId="{D3F51FEB-38FB-4F6C-9F7B-2F2AFAB65463}"/>
          </ac:spMkLst>
        </pc:spChg>
        <pc:spChg chg="del">
          <ac:chgData name="FLORES BENEYTO, MARIA ROSA" userId="23570789-6b06-440b-b1be-f8c029b6b1e0" providerId="ADAL" clId="{519E834F-5052-45FB-B2AC-E8D1204592E6}" dt="2022-09-25T11:10:45.394" v="1784" actId="26606"/>
          <ac:spMkLst>
            <pc:docMk/>
            <pc:sldMk cId="2385685762" sldId="283"/>
            <ac:spMk id="17" creationId="{1E547BA6-BAE0-43BB-A7CA-60F69CE252F0}"/>
          </ac:spMkLst>
        </pc:spChg>
        <pc:spChg chg="add">
          <ac:chgData name="FLORES BENEYTO, MARIA ROSA" userId="23570789-6b06-440b-b1be-f8c029b6b1e0" providerId="ADAL" clId="{519E834F-5052-45FB-B2AC-E8D1204592E6}" dt="2022-09-25T11:10:45.394" v="1784" actId="26606"/>
          <ac:spMkLst>
            <pc:docMk/>
            <pc:sldMk cId="2385685762" sldId="283"/>
            <ac:spMk id="22" creationId="{0D1D8088-559A-46A5-A801-CDF0B9476BED}"/>
          </ac:spMkLst>
        </pc:spChg>
        <pc:spChg chg="add">
          <ac:chgData name="FLORES BENEYTO, MARIA ROSA" userId="23570789-6b06-440b-b1be-f8c029b6b1e0" providerId="ADAL" clId="{519E834F-5052-45FB-B2AC-E8D1204592E6}" dt="2022-09-25T11:10:45.394" v="1784" actId="26606"/>
          <ac:spMkLst>
            <pc:docMk/>
            <pc:sldMk cId="2385685762" sldId="283"/>
            <ac:spMk id="28" creationId="{3776B14B-F2F4-4825-8DA8-8C7A0F2B3960}"/>
          </ac:spMkLst>
        </pc:spChg>
        <pc:grpChg chg="del">
          <ac:chgData name="FLORES BENEYTO, MARIA ROSA" userId="23570789-6b06-440b-b1be-f8c029b6b1e0" providerId="ADAL" clId="{519E834F-5052-45FB-B2AC-E8D1204592E6}" dt="2022-09-25T11:10:45.394" v="1784" actId="26606"/>
          <ac:grpSpMkLst>
            <pc:docMk/>
            <pc:sldMk cId="2385685762" sldId="283"/>
            <ac:grpSpMk id="11" creationId="{07EAA094-9CF6-4695-958A-33D9BCAA9474}"/>
          </ac:grpSpMkLst>
        </pc:grpChg>
        <pc:grpChg chg="add">
          <ac:chgData name="FLORES BENEYTO, MARIA ROSA" userId="23570789-6b06-440b-b1be-f8c029b6b1e0" providerId="ADAL" clId="{519E834F-5052-45FB-B2AC-E8D1204592E6}" dt="2022-09-25T11:10:45.394" v="1784" actId="26606"/>
          <ac:grpSpMkLst>
            <pc:docMk/>
            <pc:sldMk cId="2385685762" sldId="283"/>
            <ac:grpSpMk id="24" creationId="{83E2E96F-17F7-4C8C-BDF1-6BB90A0C1D7F}"/>
          </ac:grpSpMkLst>
        </pc:grpChg>
        <pc:graphicFrameChg chg="mod modGraphic">
          <ac:chgData name="FLORES BENEYTO, MARIA ROSA" userId="23570789-6b06-440b-b1be-f8c029b6b1e0" providerId="ADAL" clId="{519E834F-5052-45FB-B2AC-E8D1204592E6}" dt="2022-09-25T11:11:04.069" v="1789" actId="1076"/>
          <ac:graphicFrameMkLst>
            <pc:docMk/>
            <pc:sldMk cId="2385685762" sldId="283"/>
            <ac:graphicFrameMk id="4" creationId="{BE00FA81-3DDC-4EB8-B1C2-4FBD4FB76555}"/>
          </ac:graphicFrameMkLst>
        </pc:graphicFrameChg>
        <pc:picChg chg="mod">
          <ac:chgData name="FLORES BENEYTO, MARIA ROSA" userId="23570789-6b06-440b-b1be-f8c029b6b1e0" providerId="ADAL" clId="{519E834F-5052-45FB-B2AC-E8D1204592E6}" dt="2022-09-25T11:10:50.479" v="1786" actId="27614"/>
          <ac:picMkLst>
            <pc:docMk/>
            <pc:sldMk cId="2385685762" sldId="283"/>
            <ac:picMk id="5" creationId="{A64067A8-D89D-4072-BA7E-43878603ECCA}"/>
          </ac:picMkLst>
        </pc:picChg>
      </pc:sldChg>
      <pc:sldChg chg="addSp delSp modSp mod delDesignElem chgLayout">
        <pc:chgData name="FLORES BENEYTO, MARIA ROSA" userId="23570789-6b06-440b-b1be-f8c029b6b1e0" providerId="ADAL" clId="{519E834F-5052-45FB-B2AC-E8D1204592E6}" dt="2022-09-25T11:14:48.543" v="1799" actId="26606"/>
        <pc:sldMkLst>
          <pc:docMk/>
          <pc:sldMk cId="990725281" sldId="284"/>
        </pc:sldMkLst>
        <pc:spChg chg="add del">
          <ac:chgData name="FLORES BENEYTO, MARIA ROSA" userId="23570789-6b06-440b-b1be-f8c029b6b1e0" providerId="ADAL" clId="{519E834F-5052-45FB-B2AC-E8D1204592E6}" dt="2022-09-25T11:12:18.770" v="1794" actId="26606"/>
          <ac:spMkLst>
            <pc:docMk/>
            <pc:sldMk cId="990725281" sldId="284"/>
            <ac:spMk id="5" creationId="{CB44330D-EA18-4254-AA95-EB49948539B8}"/>
          </ac:spMkLst>
        </pc:spChg>
        <pc:spChg chg="add del">
          <ac:chgData name="FLORES BENEYTO, MARIA ROSA" userId="23570789-6b06-440b-b1be-f8c029b6b1e0" providerId="ADAL" clId="{519E834F-5052-45FB-B2AC-E8D1204592E6}" dt="2022-09-25T11:12:18.770" v="1794" actId="26606"/>
          <ac:spMkLst>
            <pc:docMk/>
            <pc:sldMk cId="990725281" sldId="284"/>
            <ac:spMk id="7" creationId="{32BC26D8-82FB-445E-AA49-62A77D7C1EE0}"/>
          </ac:spMkLst>
        </pc:spChg>
        <pc:spChg chg="add del">
          <ac:chgData name="FLORES BENEYTO, MARIA ROSA" userId="23570789-6b06-440b-b1be-f8c029b6b1e0" providerId="ADAL" clId="{519E834F-5052-45FB-B2AC-E8D1204592E6}" dt="2022-09-25T11:14:48.541" v="1798" actId="26606"/>
          <ac:spMkLst>
            <pc:docMk/>
            <pc:sldMk cId="990725281" sldId="284"/>
            <ac:spMk id="8" creationId="{32BC26D8-82FB-445E-AA49-62A77D7C1EE0}"/>
          </ac:spMkLst>
        </pc:spChg>
        <pc:spChg chg="del">
          <ac:chgData name="FLORES BENEYTO, MARIA ROSA" userId="23570789-6b06-440b-b1be-f8c029b6b1e0" providerId="ADAL" clId="{519E834F-5052-45FB-B2AC-E8D1204592E6}" dt="2022-09-25T11:12:04.451" v="1791" actId="700"/>
          <ac:spMkLst>
            <pc:docMk/>
            <pc:sldMk cId="990725281" sldId="284"/>
            <ac:spMk id="9" creationId="{F3060C83-F051-4F0E-ABAD-AA0DFC48B218}"/>
          </ac:spMkLst>
        </pc:spChg>
        <pc:spChg chg="add del">
          <ac:chgData name="FLORES BENEYTO, MARIA ROSA" userId="23570789-6b06-440b-b1be-f8c029b6b1e0" providerId="ADAL" clId="{519E834F-5052-45FB-B2AC-E8D1204592E6}" dt="2022-09-25T11:14:48.541" v="1798" actId="26606"/>
          <ac:spMkLst>
            <pc:docMk/>
            <pc:sldMk cId="990725281" sldId="284"/>
            <ac:spMk id="10" creationId="{CB44330D-EA18-4254-AA95-EB49948539B8}"/>
          </ac:spMkLst>
        </pc:spChg>
        <pc:spChg chg="del">
          <ac:chgData name="FLORES BENEYTO, MARIA ROSA" userId="23570789-6b06-440b-b1be-f8c029b6b1e0" providerId="ADAL" clId="{519E834F-5052-45FB-B2AC-E8D1204592E6}" dt="2022-09-25T11:12:04.451" v="1791" actId="700"/>
          <ac:spMkLst>
            <pc:docMk/>
            <pc:sldMk cId="990725281" sldId="284"/>
            <ac:spMk id="11" creationId="{83C98ABE-055B-441F-B07E-44F97F083C39}"/>
          </ac:spMkLst>
        </pc:spChg>
        <pc:spChg chg="del">
          <ac:chgData name="FLORES BENEYTO, MARIA ROSA" userId="23570789-6b06-440b-b1be-f8c029b6b1e0" providerId="ADAL" clId="{519E834F-5052-45FB-B2AC-E8D1204592E6}" dt="2022-09-25T11:12:04.451" v="1791" actId="700"/>
          <ac:spMkLst>
            <pc:docMk/>
            <pc:sldMk cId="990725281" sldId="284"/>
            <ac:spMk id="13" creationId="{29FDB030-9B49-4CED-8CCD-4D99382388AC}"/>
          </ac:spMkLst>
        </pc:spChg>
        <pc:spChg chg="del">
          <ac:chgData name="FLORES BENEYTO, MARIA ROSA" userId="23570789-6b06-440b-b1be-f8c029b6b1e0" providerId="ADAL" clId="{519E834F-5052-45FB-B2AC-E8D1204592E6}" dt="2022-09-25T11:12:04.451" v="1791" actId="700"/>
          <ac:spMkLst>
            <pc:docMk/>
            <pc:sldMk cId="990725281" sldId="284"/>
            <ac:spMk id="15" creationId="{3783CA14-24A1-485C-8B30-D6A5D87987AD}"/>
          </ac:spMkLst>
        </pc:spChg>
        <pc:spChg chg="del">
          <ac:chgData name="FLORES BENEYTO, MARIA ROSA" userId="23570789-6b06-440b-b1be-f8c029b6b1e0" providerId="ADAL" clId="{519E834F-5052-45FB-B2AC-E8D1204592E6}" dt="2022-09-25T11:12:04.451" v="1791" actId="700"/>
          <ac:spMkLst>
            <pc:docMk/>
            <pc:sldMk cId="990725281" sldId="284"/>
            <ac:spMk id="17" creationId="{9A97C86A-04D6-40F7-AE84-31AB43E6A846}"/>
          </ac:spMkLst>
        </pc:spChg>
        <pc:spChg chg="del">
          <ac:chgData name="FLORES BENEYTO, MARIA ROSA" userId="23570789-6b06-440b-b1be-f8c029b6b1e0" providerId="ADAL" clId="{519E834F-5052-45FB-B2AC-E8D1204592E6}" dt="2022-09-25T11:12:04.451" v="1791" actId="700"/>
          <ac:spMkLst>
            <pc:docMk/>
            <pc:sldMk cId="990725281" sldId="284"/>
            <ac:spMk id="19" creationId="{FF9F2414-84E8-453E-B1F3-389FDE8192D9}"/>
          </ac:spMkLst>
        </pc:spChg>
        <pc:spChg chg="del">
          <ac:chgData name="FLORES BENEYTO, MARIA ROSA" userId="23570789-6b06-440b-b1be-f8c029b6b1e0" providerId="ADAL" clId="{519E834F-5052-45FB-B2AC-E8D1204592E6}" dt="2022-09-25T11:12:04.451" v="1791" actId="700"/>
          <ac:spMkLst>
            <pc:docMk/>
            <pc:sldMk cId="990725281" sldId="284"/>
            <ac:spMk id="21" creationId="{3ECA69A1-7536-43AC-85EF-C7106179F5ED}"/>
          </ac:spMkLst>
        </pc:spChg>
        <pc:picChg chg="add del mod">
          <ac:chgData name="FLORES BENEYTO, MARIA ROSA" userId="23570789-6b06-440b-b1be-f8c029b6b1e0" providerId="ADAL" clId="{519E834F-5052-45FB-B2AC-E8D1204592E6}" dt="2022-09-25T11:12:19.372" v="1795"/>
          <ac:picMkLst>
            <pc:docMk/>
            <pc:sldMk cId="990725281" sldId="284"/>
            <ac:picMk id="2" creationId="{CBD2893F-D606-BF81-27A4-96D31AB658FE}"/>
          </ac:picMkLst>
        </pc:picChg>
        <pc:picChg chg="add mod">
          <ac:chgData name="FLORES BENEYTO, MARIA ROSA" userId="23570789-6b06-440b-b1be-f8c029b6b1e0" providerId="ADAL" clId="{519E834F-5052-45FB-B2AC-E8D1204592E6}" dt="2022-09-25T11:14:48.543" v="1799" actId="26606"/>
          <ac:picMkLst>
            <pc:docMk/>
            <pc:sldMk cId="990725281" sldId="284"/>
            <ac:picMk id="3" creationId="{7EA20677-9D90-39D2-6F0C-F9A2CCDD2619}"/>
          </ac:picMkLst>
        </pc:picChg>
        <pc:picChg chg="del">
          <ac:chgData name="FLORES BENEYTO, MARIA ROSA" userId="23570789-6b06-440b-b1be-f8c029b6b1e0" providerId="ADAL" clId="{519E834F-5052-45FB-B2AC-E8D1204592E6}" dt="2022-09-25T11:12:00.896" v="1790" actId="478"/>
          <ac:picMkLst>
            <pc:docMk/>
            <pc:sldMk cId="990725281" sldId="284"/>
            <ac:picMk id="4" creationId="{00000000-0000-0000-0000-000000000000}"/>
          </ac:picMkLst>
        </pc:picChg>
      </pc:sldChg>
      <pc:sldChg chg="addSp delSp modSp mod modAnim">
        <pc:chgData name="FLORES BENEYTO, MARIA ROSA" userId="23570789-6b06-440b-b1be-f8c029b6b1e0" providerId="ADAL" clId="{519E834F-5052-45FB-B2AC-E8D1204592E6}" dt="2022-09-19T14:44:18.378" v="417"/>
        <pc:sldMkLst>
          <pc:docMk/>
          <pc:sldMk cId="3794866453" sldId="294"/>
        </pc:sldMkLst>
        <pc:spChg chg="mod">
          <ac:chgData name="FLORES BENEYTO, MARIA ROSA" userId="23570789-6b06-440b-b1be-f8c029b6b1e0" providerId="ADAL" clId="{519E834F-5052-45FB-B2AC-E8D1204592E6}" dt="2022-09-19T14:43:56.834" v="412" actId="207"/>
          <ac:spMkLst>
            <pc:docMk/>
            <pc:sldMk cId="3794866453" sldId="294"/>
            <ac:spMk id="3" creationId="{00000000-0000-0000-0000-000000000000}"/>
          </ac:spMkLst>
        </pc:spChg>
        <pc:spChg chg="add mod">
          <ac:chgData name="FLORES BENEYTO, MARIA ROSA" userId="23570789-6b06-440b-b1be-f8c029b6b1e0" providerId="ADAL" clId="{519E834F-5052-45FB-B2AC-E8D1204592E6}" dt="2022-09-19T14:44:09.764" v="416" actId="403"/>
          <ac:spMkLst>
            <pc:docMk/>
            <pc:sldMk cId="3794866453" sldId="294"/>
            <ac:spMk id="4" creationId="{76AE8FC9-BB63-13A4-DE9E-31223FCB4AC3}"/>
          </ac:spMkLst>
        </pc:spChg>
        <pc:graphicFrameChg chg="del mod">
          <ac:chgData name="FLORES BENEYTO, MARIA ROSA" userId="23570789-6b06-440b-b1be-f8c029b6b1e0" providerId="ADAL" clId="{519E834F-5052-45FB-B2AC-E8D1204592E6}" dt="2022-09-19T14:42:54.525" v="407" actId="21"/>
          <ac:graphicFrameMkLst>
            <pc:docMk/>
            <pc:sldMk cId="3794866453" sldId="294"/>
            <ac:graphicFrameMk id="5" creationId="{00000000-0000-0000-0000-000000000000}"/>
          </ac:graphicFrameMkLst>
        </pc:graphicFrameChg>
      </pc:sldChg>
      <pc:sldChg chg="addSp delSp modSp mod">
        <pc:chgData name="FLORES BENEYTO, MARIA ROSA" userId="23570789-6b06-440b-b1be-f8c029b6b1e0" providerId="ADAL" clId="{519E834F-5052-45FB-B2AC-E8D1204592E6}" dt="2022-09-25T08:14:36.314" v="1045" actId="26606"/>
        <pc:sldMkLst>
          <pc:docMk/>
          <pc:sldMk cId="806947971" sldId="301"/>
        </pc:sldMkLst>
        <pc:spChg chg="add del">
          <ac:chgData name="FLORES BENEYTO, MARIA ROSA" userId="23570789-6b06-440b-b1be-f8c029b6b1e0" providerId="ADAL" clId="{519E834F-5052-45FB-B2AC-E8D1204592E6}" dt="2022-09-25T08:14:36.314" v="1045" actId="26606"/>
          <ac:spMkLst>
            <pc:docMk/>
            <pc:sldMk cId="806947971" sldId="301"/>
            <ac:spMk id="8" creationId="{F3060C83-F051-4F0E-ABAD-AA0DFC48B218}"/>
          </ac:spMkLst>
        </pc:spChg>
        <pc:spChg chg="add del">
          <ac:chgData name="FLORES BENEYTO, MARIA ROSA" userId="23570789-6b06-440b-b1be-f8c029b6b1e0" providerId="ADAL" clId="{519E834F-5052-45FB-B2AC-E8D1204592E6}" dt="2022-09-25T08:14:36.314" v="1045" actId="26606"/>
          <ac:spMkLst>
            <pc:docMk/>
            <pc:sldMk cId="806947971" sldId="301"/>
            <ac:spMk id="10" creationId="{83C98ABE-055B-441F-B07E-44F97F083C39}"/>
          </ac:spMkLst>
        </pc:spChg>
        <pc:spChg chg="add del">
          <ac:chgData name="FLORES BENEYTO, MARIA ROSA" userId="23570789-6b06-440b-b1be-f8c029b6b1e0" providerId="ADAL" clId="{519E834F-5052-45FB-B2AC-E8D1204592E6}" dt="2022-09-25T08:14:36.314" v="1045" actId="26606"/>
          <ac:spMkLst>
            <pc:docMk/>
            <pc:sldMk cId="806947971" sldId="301"/>
            <ac:spMk id="12" creationId="{29FDB030-9B49-4CED-8CCD-4D99382388AC}"/>
          </ac:spMkLst>
        </pc:spChg>
        <pc:spChg chg="add del">
          <ac:chgData name="FLORES BENEYTO, MARIA ROSA" userId="23570789-6b06-440b-b1be-f8c029b6b1e0" providerId="ADAL" clId="{519E834F-5052-45FB-B2AC-E8D1204592E6}" dt="2022-09-25T08:14:36.314" v="1045" actId="26606"/>
          <ac:spMkLst>
            <pc:docMk/>
            <pc:sldMk cId="806947971" sldId="301"/>
            <ac:spMk id="14" creationId="{3783CA14-24A1-485C-8B30-D6A5D87987AD}"/>
          </ac:spMkLst>
        </pc:spChg>
        <pc:spChg chg="add del">
          <ac:chgData name="FLORES BENEYTO, MARIA ROSA" userId="23570789-6b06-440b-b1be-f8c029b6b1e0" providerId="ADAL" clId="{519E834F-5052-45FB-B2AC-E8D1204592E6}" dt="2022-09-25T08:14:36.314" v="1045" actId="26606"/>
          <ac:spMkLst>
            <pc:docMk/>
            <pc:sldMk cId="806947971" sldId="301"/>
            <ac:spMk id="16" creationId="{9A97C86A-04D6-40F7-AE84-31AB43E6A846}"/>
          </ac:spMkLst>
        </pc:spChg>
        <pc:spChg chg="add del">
          <ac:chgData name="FLORES BENEYTO, MARIA ROSA" userId="23570789-6b06-440b-b1be-f8c029b6b1e0" providerId="ADAL" clId="{519E834F-5052-45FB-B2AC-E8D1204592E6}" dt="2022-09-25T08:14:36.314" v="1045" actId="26606"/>
          <ac:spMkLst>
            <pc:docMk/>
            <pc:sldMk cId="806947971" sldId="301"/>
            <ac:spMk id="18" creationId="{FF9F2414-84E8-453E-B1F3-389FDE8192D9}"/>
          </ac:spMkLst>
        </pc:spChg>
        <pc:spChg chg="add del">
          <ac:chgData name="FLORES BENEYTO, MARIA ROSA" userId="23570789-6b06-440b-b1be-f8c029b6b1e0" providerId="ADAL" clId="{519E834F-5052-45FB-B2AC-E8D1204592E6}" dt="2022-09-25T08:14:36.314" v="1045" actId="26606"/>
          <ac:spMkLst>
            <pc:docMk/>
            <pc:sldMk cId="806947971" sldId="301"/>
            <ac:spMk id="20" creationId="{3ECA69A1-7536-43AC-85EF-C7106179F5ED}"/>
          </ac:spMkLst>
        </pc:spChg>
        <pc:spChg chg="add del">
          <ac:chgData name="FLORES BENEYTO, MARIA ROSA" userId="23570789-6b06-440b-b1be-f8c029b6b1e0" providerId="ADAL" clId="{519E834F-5052-45FB-B2AC-E8D1204592E6}" dt="2022-09-25T08:14:36.307" v="1044" actId="26606"/>
          <ac:spMkLst>
            <pc:docMk/>
            <pc:sldMk cId="806947971" sldId="301"/>
            <ac:spMk id="25" creationId="{86FF76B9-219D-4469-AF87-0236D29032F1}"/>
          </ac:spMkLst>
        </pc:spChg>
        <pc:spChg chg="add del">
          <ac:chgData name="FLORES BENEYTO, MARIA ROSA" userId="23570789-6b06-440b-b1be-f8c029b6b1e0" providerId="ADAL" clId="{519E834F-5052-45FB-B2AC-E8D1204592E6}" dt="2022-09-25T08:14:36.307" v="1044" actId="26606"/>
          <ac:spMkLst>
            <pc:docMk/>
            <pc:sldMk cId="806947971" sldId="301"/>
            <ac:spMk id="31" creationId="{2E80C965-DB6D-4F81-9E9E-B027384D0BD6}"/>
          </ac:spMkLst>
        </pc:spChg>
        <pc:spChg chg="add del">
          <ac:chgData name="FLORES BENEYTO, MARIA ROSA" userId="23570789-6b06-440b-b1be-f8c029b6b1e0" providerId="ADAL" clId="{519E834F-5052-45FB-B2AC-E8D1204592E6}" dt="2022-09-25T08:14:36.307" v="1044" actId="26606"/>
          <ac:spMkLst>
            <pc:docMk/>
            <pc:sldMk cId="806947971" sldId="301"/>
            <ac:spMk id="33" creationId="{633C5E46-DAC5-4661-9C87-22B08E2A512F}"/>
          </ac:spMkLst>
        </pc:spChg>
        <pc:spChg chg="add">
          <ac:chgData name="FLORES BENEYTO, MARIA ROSA" userId="23570789-6b06-440b-b1be-f8c029b6b1e0" providerId="ADAL" clId="{519E834F-5052-45FB-B2AC-E8D1204592E6}" dt="2022-09-25T08:14:36.314" v="1045" actId="26606"/>
          <ac:spMkLst>
            <pc:docMk/>
            <pc:sldMk cId="806947971" sldId="301"/>
            <ac:spMk id="35" creationId="{32BC26D8-82FB-445E-AA49-62A77D7C1EE0}"/>
          </ac:spMkLst>
        </pc:spChg>
        <pc:spChg chg="add">
          <ac:chgData name="FLORES BENEYTO, MARIA ROSA" userId="23570789-6b06-440b-b1be-f8c029b6b1e0" providerId="ADAL" clId="{519E834F-5052-45FB-B2AC-E8D1204592E6}" dt="2022-09-25T08:14:36.314" v="1045" actId="26606"/>
          <ac:spMkLst>
            <pc:docMk/>
            <pc:sldMk cId="806947971" sldId="301"/>
            <ac:spMk id="36" creationId="{CB44330D-EA18-4254-AA95-EB49948539B8}"/>
          </ac:spMkLst>
        </pc:spChg>
        <pc:grpChg chg="add del">
          <ac:chgData name="FLORES BENEYTO, MARIA ROSA" userId="23570789-6b06-440b-b1be-f8c029b6b1e0" providerId="ADAL" clId="{519E834F-5052-45FB-B2AC-E8D1204592E6}" dt="2022-09-25T08:14:36.307" v="1044" actId="26606"/>
          <ac:grpSpMkLst>
            <pc:docMk/>
            <pc:sldMk cId="806947971" sldId="301"/>
            <ac:grpSpMk id="27" creationId="{DB88BD78-87E1-424D-B479-C37D8E41B12E}"/>
          </ac:grpSpMkLst>
        </pc:grpChg>
        <pc:picChg chg="add mod">
          <ac:chgData name="FLORES BENEYTO, MARIA ROSA" userId="23570789-6b06-440b-b1be-f8c029b6b1e0" providerId="ADAL" clId="{519E834F-5052-45FB-B2AC-E8D1204592E6}" dt="2022-09-25T08:14:36.314" v="1045" actId="26606"/>
          <ac:picMkLst>
            <pc:docMk/>
            <pc:sldMk cId="806947971" sldId="301"/>
            <ac:picMk id="2" creationId="{A4582486-142A-F321-A103-B142D45869DF}"/>
          </ac:picMkLst>
        </pc:picChg>
        <pc:picChg chg="del">
          <ac:chgData name="FLORES BENEYTO, MARIA ROSA" userId="23570789-6b06-440b-b1be-f8c029b6b1e0" providerId="ADAL" clId="{519E834F-5052-45FB-B2AC-E8D1204592E6}" dt="2022-09-25T08:14:20.641" v="1041" actId="478"/>
          <ac:picMkLst>
            <pc:docMk/>
            <pc:sldMk cId="806947971" sldId="301"/>
            <ac:picMk id="3" creationId="{00000000-0000-0000-0000-000000000000}"/>
          </ac:picMkLst>
        </pc:picChg>
      </pc:sldChg>
      <pc:sldChg chg="addSp delSp modSp mod ord modAnim">
        <pc:chgData name="FLORES BENEYTO, MARIA ROSA" userId="23570789-6b06-440b-b1be-f8c029b6b1e0" providerId="ADAL" clId="{519E834F-5052-45FB-B2AC-E8D1204592E6}" dt="2022-09-25T08:24:03.738" v="1140" actId="14100"/>
        <pc:sldMkLst>
          <pc:docMk/>
          <pc:sldMk cId="3453531290" sldId="302"/>
        </pc:sldMkLst>
        <pc:spChg chg="mod">
          <ac:chgData name="FLORES BENEYTO, MARIA ROSA" userId="23570789-6b06-440b-b1be-f8c029b6b1e0" providerId="ADAL" clId="{519E834F-5052-45FB-B2AC-E8D1204592E6}" dt="2022-09-25T08:16:57.031" v="1064" actId="1076"/>
          <ac:spMkLst>
            <pc:docMk/>
            <pc:sldMk cId="3453531290" sldId="302"/>
            <ac:spMk id="2" creationId="{00000000-0000-0000-0000-000000000000}"/>
          </ac:spMkLst>
        </pc:spChg>
        <pc:spChg chg="mod">
          <ac:chgData name="FLORES BENEYTO, MARIA ROSA" userId="23570789-6b06-440b-b1be-f8c029b6b1e0" providerId="ADAL" clId="{519E834F-5052-45FB-B2AC-E8D1204592E6}" dt="2022-09-25T08:18:55.607" v="1095" actId="27636"/>
          <ac:spMkLst>
            <pc:docMk/>
            <pc:sldMk cId="3453531290" sldId="302"/>
            <ac:spMk id="3" creationId="{00000000-0000-0000-0000-000000000000}"/>
          </ac:spMkLst>
        </pc:spChg>
        <pc:spChg chg="add mod">
          <ac:chgData name="FLORES BENEYTO, MARIA ROSA" userId="23570789-6b06-440b-b1be-f8c029b6b1e0" providerId="ADAL" clId="{519E834F-5052-45FB-B2AC-E8D1204592E6}" dt="2022-09-25T08:18:21.698" v="1087" actId="1076"/>
          <ac:spMkLst>
            <pc:docMk/>
            <pc:sldMk cId="3453531290" sldId="302"/>
            <ac:spMk id="4" creationId="{3596B46F-9247-06B0-4C7D-ABC03C103082}"/>
          </ac:spMkLst>
        </pc:spChg>
        <pc:spChg chg="add del mod">
          <ac:chgData name="FLORES BENEYTO, MARIA ROSA" userId="23570789-6b06-440b-b1be-f8c029b6b1e0" providerId="ADAL" clId="{519E834F-5052-45FB-B2AC-E8D1204592E6}" dt="2022-09-25T08:17:35.012" v="1067" actId="767"/>
          <ac:spMkLst>
            <pc:docMk/>
            <pc:sldMk cId="3453531290" sldId="302"/>
            <ac:spMk id="5" creationId="{FA52590E-6799-06F8-63D7-8AEFCD97CB39}"/>
          </ac:spMkLst>
        </pc:spChg>
        <pc:spChg chg="del">
          <ac:chgData name="FLORES BENEYTO, MARIA ROSA" userId="23570789-6b06-440b-b1be-f8c029b6b1e0" providerId="ADAL" clId="{519E834F-5052-45FB-B2AC-E8D1204592E6}" dt="2022-09-25T08:15:00.973" v="1046" actId="26606"/>
          <ac:spMkLst>
            <pc:docMk/>
            <pc:sldMk cId="3453531290" sldId="302"/>
            <ac:spMk id="8" creationId="{F837543A-6020-4505-A233-C9DB4BF74011}"/>
          </ac:spMkLst>
        </pc:spChg>
        <pc:spChg chg="del">
          <ac:chgData name="FLORES BENEYTO, MARIA ROSA" userId="23570789-6b06-440b-b1be-f8c029b6b1e0" providerId="ADAL" clId="{519E834F-5052-45FB-B2AC-E8D1204592E6}" dt="2022-09-25T08:15:00.973" v="1046" actId="26606"/>
          <ac:spMkLst>
            <pc:docMk/>
            <pc:sldMk cId="3453531290" sldId="302"/>
            <ac:spMk id="10" creationId="{35B16301-FB18-48BA-A6DD-C37CAF6F9A18}"/>
          </ac:spMkLst>
        </pc:spChg>
        <pc:spChg chg="del">
          <ac:chgData name="FLORES BENEYTO, MARIA ROSA" userId="23570789-6b06-440b-b1be-f8c029b6b1e0" providerId="ADAL" clId="{519E834F-5052-45FB-B2AC-E8D1204592E6}" dt="2022-09-25T08:15:00.973" v="1046" actId="26606"/>
          <ac:spMkLst>
            <pc:docMk/>
            <pc:sldMk cId="3453531290" sldId="302"/>
            <ac:spMk id="12" creationId="{C3C0D90E-074A-4F52-9B11-B52BEF4BCBE5}"/>
          </ac:spMkLst>
        </pc:spChg>
        <pc:spChg chg="del">
          <ac:chgData name="FLORES BENEYTO, MARIA ROSA" userId="23570789-6b06-440b-b1be-f8c029b6b1e0" providerId="ADAL" clId="{519E834F-5052-45FB-B2AC-E8D1204592E6}" dt="2022-09-25T08:15:00.973" v="1046" actId="26606"/>
          <ac:spMkLst>
            <pc:docMk/>
            <pc:sldMk cId="3453531290" sldId="302"/>
            <ac:spMk id="14" creationId="{CABBD4C1-E6F8-46F6-8152-A8A97490BF4D}"/>
          </ac:spMkLst>
        </pc:spChg>
        <pc:spChg chg="del">
          <ac:chgData name="FLORES BENEYTO, MARIA ROSA" userId="23570789-6b06-440b-b1be-f8c029b6b1e0" providerId="ADAL" clId="{519E834F-5052-45FB-B2AC-E8D1204592E6}" dt="2022-09-25T08:15:00.973" v="1046" actId="26606"/>
          <ac:spMkLst>
            <pc:docMk/>
            <pc:sldMk cId="3453531290" sldId="302"/>
            <ac:spMk id="16" creationId="{83BA5EF5-1FE9-4BF9-83BB-269BCDDF6156}"/>
          </ac:spMkLst>
        </pc:spChg>
        <pc:spChg chg="del">
          <ac:chgData name="FLORES BENEYTO, MARIA ROSA" userId="23570789-6b06-440b-b1be-f8c029b6b1e0" providerId="ADAL" clId="{519E834F-5052-45FB-B2AC-E8D1204592E6}" dt="2022-09-25T08:15:00.973" v="1046" actId="26606"/>
          <ac:spMkLst>
            <pc:docMk/>
            <pc:sldMk cId="3453531290" sldId="302"/>
            <ac:spMk id="20" creationId="{88853921-7BC9-4BDE-ACAB-133C683C82D6}"/>
          </ac:spMkLst>
        </pc:spChg>
        <pc:spChg chg="del">
          <ac:chgData name="FLORES BENEYTO, MARIA ROSA" userId="23570789-6b06-440b-b1be-f8c029b6b1e0" providerId="ADAL" clId="{519E834F-5052-45FB-B2AC-E8D1204592E6}" dt="2022-09-25T08:15:00.973" v="1046" actId="26606"/>
          <ac:spMkLst>
            <pc:docMk/>
            <pc:sldMk cId="3453531290" sldId="302"/>
            <ac:spMk id="22" creationId="{09192968-3AE7-4470-A61C-97294BB92731}"/>
          </ac:spMkLst>
        </pc:spChg>
        <pc:spChg chg="del">
          <ac:chgData name="FLORES BENEYTO, MARIA ROSA" userId="23570789-6b06-440b-b1be-f8c029b6b1e0" providerId="ADAL" clId="{519E834F-5052-45FB-B2AC-E8D1204592E6}" dt="2022-09-25T08:15:00.973" v="1046" actId="26606"/>
          <ac:spMkLst>
            <pc:docMk/>
            <pc:sldMk cId="3453531290" sldId="302"/>
            <ac:spMk id="24" creationId="{3AB72E55-43E4-4356-BFE8-E2102CB0B505}"/>
          </ac:spMkLst>
        </pc:spChg>
        <pc:spChg chg="add del">
          <ac:chgData name="FLORES BENEYTO, MARIA ROSA" userId="23570789-6b06-440b-b1be-f8c029b6b1e0" providerId="ADAL" clId="{519E834F-5052-45FB-B2AC-E8D1204592E6}" dt="2022-09-25T08:16:50.401" v="1063" actId="26606"/>
          <ac:spMkLst>
            <pc:docMk/>
            <pc:sldMk cId="3453531290" sldId="302"/>
            <ac:spMk id="29" creationId="{081EA652-8C6A-4E69-BEB9-170809474553}"/>
          </ac:spMkLst>
        </pc:spChg>
        <pc:spChg chg="add del">
          <ac:chgData name="FLORES BENEYTO, MARIA ROSA" userId="23570789-6b06-440b-b1be-f8c029b6b1e0" providerId="ADAL" clId="{519E834F-5052-45FB-B2AC-E8D1204592E6}" dt="2022-09-25T08:16:50.401" v="1063" actId="26606"/>
          <ac:spMkLst>
            <pc:docMk/>
            <pc:sldMk cId="3453531290" sldId="302"/>
            <ac:spMk id="31" creationId="{A4026A73-1F7F-49F2-B319-8CA3B3D53269}"/>
          </ac:spMkLst>
        </pc:spChg>
        <pc:spChg chg="add del">
          <ac:chgData name="FLORES BENEYTO, MARIA ROSA" userId="23570789-6b06-440b-b1be-f8c029b6b1e0" providerId="ADAL" clId="{519E834F-5052-45FB-B2AC-E8D1204592E6}" dt="2022-09-25T08:16:50.401" v="1063" actId="26606"/>
          <ac:spMkLst>
            <pc:docMk/>
            <pc:sldMk cId="3453531290" sldId="302"/>
            <ac:spMk id="33" creationId="{5298780A-33B9-4EA2-8F67-DE68AD62841B}"/>
          </ac:spMkLst>
        </pc:spChg>
        <pc:spChg chg="add del">
          <ac:chgData name="FLORES BENEYTO, MARIA ROSA" userId="23570789-6b06-440b-b1be-f8c029b6b1e0" providerId="ADAL" clId="{519E834F-5052-45FB-B2AC-E8D1204592E6}" dt="2022-09-25T08:16:50.401" v="1063" actId="26606"/>
          <ac:spMkLst>
            <pc:docMk/>
            <pc:sldMk cId="3453531290" sldId="302"/>
            <ac:spMk id="35" creationId="{7F488E8B-4E1E-4402-8935-D4E6C02615C7}"/>
          </ac:spMkLst>
        </pc:spChg>
        <pc:spChg chg="add">
          <ac:chgData name="FLORES BENEYTO, MARIA ROSA" userId="23570789-6b06-440b-b1be-f8c029b6b1e0" providerId="ADAL" clId="{519E834F-5052-45FB-B2AC-E8D1204592E6}" dt="2022-09-25T08:16:50.401" v="1063" actId="26606"/>
          <ac:spMkLst>
            <pc:docMk/>
            <pc:sldMk cId="3453531290" sldId="302"/>
            <ac:spMk id="42" creationId="{8CA06CD6-90CA-4C45-856C-6771339E1E22}"/>
          </ac:spMkLst>
        </pc:spChg>
        <pc:picChg chg="add mod">
          <ac:chgData name="FLORES BENEYTO, MARIA ROSA" userId="23570789-6b06-440b-b1be-f8c029b6b1e0" providerId="ADAL" clId="{519E834F-5052-45FB-B2AC-E8D1204592E6}" dt="2022-09-25T08:24:03.738" v="1140" actId="14100"/>
          <ac:picMkLst>
            <pc:docMk/>
            <pc:sldMk cId="3453531290" sldId="302"/>
            <ac:picMk id="6" creationId="{FF766A8F-69A0-9D7B-F1D8-69898432734C}"/>
          </ac:picMkLst>
        </pc:picChg>
        <pc:cxnChg chg="del">
          <ac:chgData name="FLORES BENEYTO, MARIA ROSA" userId="23570789-6b06-440b-b1be-f8c029b6b1e0" providerId="ADAL" clId="{519E834F-5052-45FB-B2AC-E8D1204592E6}" dt="2022-09-25T08:15:00.973" v="1046" actId="26606"/>
          <ac:cxnSpMkLst>
            <pc:docMk/>
            <pc:sldMk cId="3453531290" sldId="302"/>
            <ac:cxnSpMk id="18" creationId="{4B3BCACB-5880-460B-9606-8C433A9AF99D}"/>
          </ac:cxnSpMkLst>
        </pc:cxnChg>
        <pc:cxnChg chg="add del">
          <ac:chgData name="FLORES BENEYTO, MARIA ROSA" userId="23570789-6b06-440b-b1be-f8c029b6b1e0" providerId="ADAL" clId="{519E834F-5052-45FB-B2AC-E8D1204592E6}" dt="2022-09-25T08:16:50.401" v="1063" actId="26606"/>
          <ac:cxnSpMkLst>
            <pc:docMk/>
            <pc:sldMk cId="3453531290" sldId="302"/>
            <ac:cxnSpMk id="37" creationId="{23AAC9B5-8015-485C-ACF9-A750390E9A56}"/>
          </ac:cxnSpMkLst>
        </pc:cxnChg>
        <pc:cxnChg chg="add">
          <ac:chgData name="FLORES BENEYTO, MARIA ROSA" userId="23570789-6b06-440b-b1be-f8c029b6b1e0" providerId="ADAL" clId="{519E834F-5052-45FB-B2AC-E8D1204592E6}" dt="2022-09-25T08:16:50.401" v="1063" actId="26606"/>
          <ac:cxnSpMkLst>
            <pc:docMk/>
            <pc:sldMk cId="3453531290" sldId="302"/>
            <ac:cxnSpMk id="44" creationId="{5021601D-2758-4B15-A31C-FDA184C51B3A}"/>
          </ac:cxnSpMkLst>
        </pc:cxnChg>
      </pc:sldChg>
      <pc:sldChg chg="addSp delSp modSp mod ord setBg modAnim setClrOvrMap">
        <pc:chgData name="FLORES BENEYTO, MARIA ROSA" userId="23570789-6b06-440b-b1be-f8c029b6b1e0" providerId="ADAL" clId="{519E834F-5052-45FB-B2AC-E8D1204592E6}" dt="2022-09-25T07:57:57.521" v="999" actId="1076"/>
        <pc:sldMkLst>
          <pc:docMk/>
          <pc:sldMk cId="180929908" sldId="303"/>
        </pc:sldMkLst>
        <pc:spChg chg="mod">
          <ac:chgData name="FLORES BENEYTO, MARIA ROSA" userId="23570789-6b06-440b-b1be-f8c029b6b1e0" providerId="ADAL" clId="{519E834F-5052-45FB-B2AC-E8D1204592E6}" dt="2022-09-22T07:25:35.722" v="843" actId="207"/>
          <ac:spMkLst>
            <pc:docMk/>
            <pc:sldMk cId="180929908" sldId="303"/>
            <ac:spMk id="2" creationId="{00000000-0000-0000-0000-000000000000}"/>
          </ac:spMkLst>
        </pc:spChg>
        <pc:spChg chg="mod">
          <ac:chgData name="FLORES BENEYTO, MARIA ROSA" userId="23570789-6b06-440b-b1be-f8c029b6b1e0" providerId="ADAL" clId="{519E834F-5052-45FB-B2AC-E8D1204592E6}" dt="2022-09-22T07:24:58.877" v="838" actId="26606"/>
          <ac:spMkLst>
            <pc:docMk/>
            <pc:sldMk cId="180929908" sldId="303"/>
            <ac:spMk id="3" creationId="{00000000-0000-0000-0000-000000000000}"/>
          </ac:spMkLst>
        </pc:spChg>
        <pc:spChg chg="add mod">
          <ac:chgData name="FLORES BENEYTO, MARIA ROSA" userId="23570789-6b06-440b-b1be-f8c029b6b1e0" providerId="ADAL" clId="{519E834F-5052-45FB-B2AC-E8D1204592E6}" dt="2022-09-22T07:25:50.353" v="844" actId="207"/>
          <ac:spMkLst>
            <pc:docMk/>
            <pc:sldMk cId="180929908" sldId="303"/>
            <ac:spMk id="4" creationId="{6872C23A-2905-9512-0659-D98BCD96A8DD}"/>
          </ac:spMkLst>
        </pc:spChg>
        <pc:spChg chg="add del">
          <ac:chgData name="FLORES BENEYTO, MARIA ROSA" userId="23570789-6b06-440b-b1be-f8c029b6b1e0" providerId="ADAL" clId="{519E834F-5052-45FB-B2AC-E8D1204592E6}" dt="2022-09-22T07:24:58.877" v="838" actId="26606"/>
          <ac:spMkLst>
            <pc:docMk/>
            <pc:sldMk cId="180929908" sldId="303"/>
            <ac:spMk id="8" creationId="{F837543A-6020-4505-A233-C9DB4BF74011}"/>
          </ac:spMkLst>
        </pc:spChg>
        <pc:spChg chg="add del">
          <ac:chgData name="FLORES BENEYTO, MARIA ROSA" userId="23570789-6b06-440b-b1be-f8c029b6b1e0" providerId="ADAL" clId="{519E834F-5052-45FB-B2AC-E8D1204592E6}" dt="2022-09-22T07:24:58.877" v="838" actId="26606"/>
          <ac:spMkLst>
            <pc:docMk/>
            <pc:sldMk cId="180929908" sldId="303"/>
            <ac:spMk id="10" creationId="{35B16301-FB18-48BA-A6DD-C37CAF6F9A18}"/>
          </ac:spMkLst>
        </pc:spChg>
        <pc:spChg chg="add del">
          <ac:chgData name="FLORES BENEYTO, MARIA ROSA" userId="23570789-6b06-440b-b1be-f8c029b6b1e0" providerId="ADAL" clId="{519E834F-5052-45FB-B2AC-E8D1204592E6}" dt="2022-09-22T07:24:58.877" v="838" actId="26606"/>
          <ac:spMkLst>
            <pc:docMk/>
            <pc:sldMk cId="180929908" sldId="303"/>
            <ac:spMk id="12" creationId="{C3C0D90E-074A-4F52-9B11-B52BEF4BCBE5}"/>
          </ac:spMkLst>
        </pc:spChg>
        <pc:spChg chg="add del">
          <ac:chgData name="FLORES BENEYTO, MARIA ROSA" userId="23570789-6b06-440b-b1be-f8c029b6b1e0" providerId="ADAL" clId="{519E834F-5052-45FB-B2AC-E8D1204592E6}" dt="2022-09-22T07:24:58.877" v="838" actId="26606"/>
          <ac:spMkLst>
            <pc:docMk/>
            <pc:sldMk cId="180929908" sldId="303"/>
            <ac:spMk id="14" creationId="{CABBD4C1-E6F8-46F6-8152-A8A97490BF4D}"/>
          </ac:spMkLst>
        </pc:spChg>
        <pc:spChg chg="add del">
          <ac:chgData name="FLORES BENEYTO, MARIA ROSA" userId="23570789-6b06-440b-b1be-f8c029b6b1e0" providerId="ADAL" clId="{519E834F-5052-45FB-B2AC-E8D1204592E6}" dt="2022-09-22T07:24:58.877" v="838" actId="26606"/>
          <ac:spMkLst>
            <pc:docMk/>
            <pc:sldMk cId="180929908" sldId="303"/>
            <ac:spMk id="16" creationId="{83BA5EF5-1FE9-4BF9-83BB-269BCDDF6156}"/>
          </ac:spMkLst>
        </pc:spChg>
        <pc:spChg chg="add del">
          <ac:chgData name="FLORES BENEYTO, MARIA ROSA" userId="23570789-6b06-440b-b1be-f8c029b6b1e0" providerId="ADAL" clId="{519E834F-5052-45FB-B2AC-E8D1204592E6}" dt="2022-09-22T07:24:58.877" v="838" actId="26606"/>
          <ac:spMkLst>
            <pc:docMk/>
            <pc:sldMk cId="180929908" sldId="303"/>
            <ac:spMk id="20" creationId="{88853921-7BC9-4BDE-ACAB-133C683C82D6}"/>
          </ac:spMkLst>
        </pc:spChg>
        <pc:spChg chg="add del">
          <ac:chgData name="FLORES BENEYTO, MARIA ROSA" userId="23570789-6b06-440b-b1be-f8c029b6b1e0" providerId="ADAL" clId="{519E834F-5052-45FB-B2AC-E8D1204592E6}" dt="2022-09-22T07:24:58.877" v="838" actId="26606"/>
          <ac:spMkLst>
            <pc:docMk/>
            <pc:sldMk cId="180929908" sldId="303"/>
            <ac:spMk id="22" creationId="{09192968-3AE7-4470-A61C-97294BB92731}"/>
          </ac:spMkLst>
        </pc:spChg>
        <pc:spChg chg="add del">
          <ac:chgData name="FLORES BENEYTO, MARIA ROSA" userId="23570789-6b06-440b-b1be-f8c029b6b1e0" providerId="ADAL" clId="{519E834F-5052-45FB-B2AC-E8D1204592E6}" dt="2022-09-22T07:24:58.877" v="838" actId="26606"/>
          <ac:spMkLst>
            <pc:docMk/>
            <pc:sldMk cId="180929908" sldId="303"/>
            <ac:spMk id="24" creationId="{3AB72E55-43E4-4356-BFE8-E2102CB0B505}"/>
          </ac:spMkLst>
        </pc:spChg>
        <pc:spChg chg="add del">
          <ac:chgData name="FLORES BENEYTO, MARIA ROSA" userId="23570789-6b06-440b-b1be-f8c029b6b1e0" providerId="ADAL" clId="{519E834F-5052-45FB-B2AC-E8D1204592E6}" dt="2022-09-22T07:24:56.932" v="835" actId="26606"/>
          <ac:spMkLst>
            <pc:docMk/>
            <pc:sldMk cId="180929908" sldId="303"/>
            <ac:spMk id="29" creationId="{4C608BEB-860E-4094-8511-78603564A75E}"/>
          </ac:spMkLst>
        </pc:spChg>
        <pc:spChg chg="add del">
          <ac:chgData name="FLORES BENEYTO, MARIA ROSA" userId="23570789-6b06-440b-b1be-f8c029b6b1e0" providerId="ADAL" clId="{519E834F-5052-45FB-B2AC-E8D1204592E6}" dt="2022-09-22T07:24:58.859" v="837" actId="26606"/>
          <ac:spMkLst>
            <pc:docMk/>
            <pc:sldMk cId="180929908" sldId="303"/>
            <ac:spMk id="33" creationId="{10F24D38-B79E-44B4-830E-043F45D96DC2}"/>
          </ac:spMkLst>
        </pc:spChg>
        <pc:spChg chg="add">
          <ac:chgData name="FLORES BENEYTO, MARIA ROSA" userId="23570789-6b06-440b-b1be-f8c029b6b1e0" providerId="ADAL" clId="{519E834F-5052-45FB-B2AC-E8D1204592E6}" dt="2022-09-22T07:24:58.877" v="838" actId="26606"/>
          <ac:spMkLst>
            <pc:docMk/>
            <pc:sldMk cId="180929908" sldId="303"/>
            <ac:spMk id="36" creationId="{8CA06CD6-90CA-4C45-856C-6771339E1E22}"/>
          </ac:spMkLst>
        </pc:spChg>
        <pc:picChg chg="add mod">
          <ac:chgData name="FLORES BENEYTO, MARIA ROSA" userId="23570789-6b06-440b-b1be-f8c029b6b1e0" providerId="ADAL" clId="{519E834F-5052-45FB-B2AC-E8D1204592E6}" dt="2022-09-25T07:57:57.521" v="999" actId="1076"/>
          <ac:picMkLst>
            <pc:docMk/>
            <pc:sldMk cId="180929908" sldId="303"/>
            <ac:picMk id="5" creationId="{5082D546-D8F3-88A6-E2A2-017FC7F1815B}"/>
          </ac:picMkLst>
        </pc:picChg>
        <pc:picChg chg="add del mod">
          <ac:chgData name="FLORES BENEYTO, MARIA ROSA" userId="23570789-6b06-440b-b1be-f8c029b6b1e0" providerId="ADAL" clId="{519E834F-5052-45FB-B2AC-E8D1204592E6}" dt="2022-09-22T07:32:17.395" v="970" actId="21"/>
          <ac:picMkLst>
            <pc:docMk/>
            <pc:sldMk cId="180929908" sldId="303"/>
            <ac:picMk id="5" creationId="{B5F70EF0-4241-3122-3B80-D49302AE19F0}"/>
          </ac:picMkLst>
        </pc:picChg>
        <pc:cxnChg chg="add del">
          <ac:chgData name="FLORES BENEYTO, MARIA ROSA" userId="23570789-6b06-440b-b1be-f8c029b6b1e0" providerId="ADAL" clId="{519E834F-5052-45FB-B2AC-E8D1204592E6}" dt="2022-09-22T07:24:58.877" v="838" actId="26606"/>
          <ac:cxnSpMkLst>
            <pc:docMk/>
            <pc:sldMk cId="180929908" sldId="303"/>
            <ac:cxnSpMk id="18" creationId="{4B3BCACB-5880-460B-9606-8C433A9AF99D}"/>
          </ac:cxnSpMkLst>
        </pc:cxnChg>
        <pc:cxnChg chg="add del">
          <ac:chgData name="FLORES BENEYTO, MARIA ROSA" userId="23570789-6b06-440b-b1be-f8c029b6b1e0" providerId="ADAL" clId="{519E834F-5052-45FB-B2AC-E8D1204592E6}" dt="2022-09-22T07:24:56.932" v="835" actId="26606"/>
          <ac:cxnSpMkLst>
            <pc:docMk/>
            <pc:sldMk cId="180929908" sldId="303"/>
            <ac:cxnSpMk id="31" creationId="{1F16A8D4-FE87-4604-88B2-394B5D1EB437}"/>
          </ac:cxnSpMkLst>
        </pc:cxnChg>
        <pc:cxnChg chg="add del">
          <ac:chgData name="FLORES BENEYTO, MARIA ROSA" userId="23570789-6b06-440b-b1be-f8c029b6b1e0" providerId="ADAL" clId="{519E834F-5052-45FB-B2AC-E8D1204592E6}" dt="2022-09-22T07:24:58.859" v="837" actId="26606"/>
          <ac:cxnSpMkLst>
            <pc:docMk/>
            <pc:sldMk cId="180929908" sldId="303"/>
            <ac:cxnSpMk id="34" creationId="{FC469874-256B-45B3-A79C-7591B4BA1ECC}"/>
          </ac:cxnSpMkLst>
        </pc:cxnChg>
        <pc:cxnChg chg="add">
          <ac:chgData name="FLORES BENEYTO, MARIA ROSA" userId="23570789-6b06-440b-b1be-f8c029b6b1e0" providerId="ADAL" clId="{519E834F-5052-45FB-B2AC-E8D1204592E6}" dt="2022-09-22T07:24:58.877" v="838" actId="26606"/>
          <ac:cxnSpMkLst>
            <pc:docMk/>
            <pc:sldMk cId="180929908" sldId="303"/>
            <ac:cxnSpMk id="37" creationId="{5021601D-2758-4B15-A31C-FDA184C51B3A}"/>
          </ac:cxnSpMkLst>
        </pc:cxnChg>
      </pc:sldChg>
      <pc:sldChg chg="addSp delSp modSp del mod ord">
        <pc:chgData name="FLORES BENEYTO, MARIA ROSA" userId="23570789-6b06-440b-b1be-f8c029b6b1e0" providerId="ADAL" clId="{519E834F-5052-45FB-B2AC-E8D1204592E6}" dt="2022-09-25T08:13:45.439" v="1036" actId="47"/>
        <pc:sldMkLst>
          <pc:docMk/>
          <pc:sldMk cId="3567723959" sldId="304"/>
        </pc:sldMkLst>
        <pc:spChg chg="mod">
          <ac:chgData name="FLORES BENEYTO, MARIA ROSA" userId="23570789-6b06-440b-b1be-f8c029b6b1e0" providerId="ADAL" clId="{519E834F-5052-45FB-B2AC-E8D1204592E6}" dt="2022-09-25T08:03:14.057" v="1021" actId="21"/>
          <ac:spMkLst>
            <pc:docMk/>
            <pc:sldMk cId="3567723959" sldId="304"/>
            <ac:spMk id="2" creationId="{00000000-0000-0000-0000-000000000000}"/>
          </ac:spMkLst>
        </pc:spChg>
        <pc:spChg chg="mod">
          <ac:chgData name="FLORES BENEYTO, MARIA ROSA" userId="23570789-6b06-440b-b1be-f8c029b6b1e0" providerId="ADAL" clId="{519E834F-5052-45FB-B2AC-E8D1204592E6}" dt="2022-09-25T08:02:21.864" v="1014" actId="21"/>
          <ac:spMkLst>
            <pc:docMk/>
            <pc:sldMk cId="3567723959" sldId="304"/>
            <ac:spMk id="3" creationId="{00000000-0000-0000-0000-000000000000}"/>
          </ac:spMkLst>
        </pc:spChg>
        <pc:spChg chg="add del mod">
          <ac:chgData name="FLORES BENEYTO, MARIA ROSA" userId="23570789-6b06-440b-b1be-f8c029b6b1e0" providerId="ADAL" clId="{519E834F-5052-45FB-B2AC-E8D1204592E6}" dt="2022-09-25T08:03:30.702" v="1027"/>
          <ac:spMkLst>
            <pc:docMk/>
            <pc:sldMk cId="3567723959" sldId="304"/>
            <ac:spMk id="4" creationId="{79694216-263A-60FD-4953-DD11912DF57E}"/>
          </ac:spMkLst>
        </pc:spChg>
        <pc:spChg chg="add del mod">
          <ac:chgData name="FLORES BENEYTO, MARIA ROSA" userId="23570789-6b06-440b-b1be-f8c029b6b1e0" providerId="ADAL" clId="{519E834F-5052-45FB-B2AC-E8D1204592E6}" dt="2022-09-25T08:02:55.157" v="1019"/>
          <ac:spMkLst>
            <pc:docMk/>
            <pc:sldMk cId="3567723959" sldId="304"/>
            <ac:spMk id="5" creationId="{7F00B5ED-3558-E411-7025-99B3BFE2F1F6}"/>
          </ac:spMkLst>
        </pc:spChg>
      </pc:sldChg>
      <pc:sldChg chg="addSp delSp modSp mod ord">
        <pc:chgData name="FLORES BENEYTO, MARIA ROSA" userId="23570789-6b06-440b-b1be-f8c029b6b1e0" providerId="ADAL" clId="{519E834F-5052-45FB-B2AC-E8D1204592E6}" dt="2022-09-25T08:24:26.099" v="1142" actId="1076"/>
        <pc:sldMkLst>
          <pc:docMk/>
          <pc:sldMk cId="1638298513" sldId="305"/>
        </pc:sldMkLst>
        <pc:spChg chg="mod">
          <ac:chgData name="FLORES BENEYTO, MARIA ROSA" userId="23570789-6b06-440b-b1be-f8c029b6b1e0" providerId="ADAL" clId="{519E834F-5052-45FB-B2AC-E8D1204592E6}" dt="2022-09-25T08:23:16.982" v="1134" actId="12"/>
          <ac:spMkLst>
            <pc:docMk/>
            <pc:sldMk cId="1638298513" sldId="305"/>
            <ac:spMk id="2" creationId="{00000000-0000-0000-0000-000000000000}"/>
          </ac:spMkLst>
        </pc:spChg>
        <pc:spChg chg="mod">
          <ac:chgData name="FLORES BENEYTO, MARIA ROSA" userId="23570789-6b06-440b-b1be-f8c029b6b1e0" providerId="ADAL" clId="{519E834F-5052-45FB-B2AC-E8D1204592E6}" dt="2022-09-25T08:22:24.282" v="1132" actId="1076"/>
          <ac:spMkLst>
            <pc:docMk/>
            <pc:sldMk cId="1638298513" sldId="305"/>
            <ac:spMk id="3" creationId="{00000000-0000-0000-0000-000000000000}"/>
          </ac:spMkLst>
        </pc:spChg>
        <pc:spChg chg="add del mod">
          <ac:chgData name="FLORES BENEYTO, MARIA ROSA" userId="23570789-6b06-440b-b1be-f8c029b6b1e0" providerId="ADAL" clId="{519E834F-5052-45FB-B2AC-E8D1204592E6}" dt="2022-09-25T08:21:20.582" v="1113"/>
          <ac:spMkLst>
            <pc:docMk/>
            <pc:sldMk cId="1638298513" sldId="305"/>
            <ac:spMk id="4" creationId="{2255D1EF-D162-4A17-A330-4345A3CA3257}"/>
          </ac:spMkLst>
        </pc:spChg>
        <pc:spChg chg="del">
          <ac:chgData name="FLORES BENEYTO, MARIA ROSA" userId="23570789-6b06-440b-b1be-f8c029b6b1e0" providerId="ADAL" clId="{519E834F-5052-45FB-B2AC-E8D1204592E6}" dt="2022-09-25T08:20:41.281" v="1103" actId="26606"/>
          <ac:spMkLst>
            <pc:docMk/>
            <pc:sldMk cId="1638298513" sldId="305"/>
            <ac:spMk id="8" creationId="{F837543A-6020-4505-A233-C9DB4BF74011}"/>
          </ac:spMkLst>
        </pc:spChg>
        <pc:spChg chg="del">
          <ac:chgData name="FLORES BENEYTO, MARIA ROSA" userId="23570789-6b06-440b-b1be-f8c029b6b1e0" providerId="ADAL" clId="{519E834F-5052-45FB-B2AC-E8D1204592E6}" dt="2022-09-25T08:20:41.281" v="1103" actId="26606"/>
          <ac:spMkLst>
            <pc:docMk/>
            <pc:sldMk cId="1638298513" sldId="305"/>
            <ac:spMk id="10" creationId="{35B16301-FB18-48BA-A6DD-C37CAF6F9A18}"/>
          </ac:spMkLst>
        </pc:spChg>
        <pc:spChg chg="del">
          <ac:chgData name="FLORES BENEYTO, MARIA ROSA" userId="23570789-6b06-440b-b1be-f8c029b6b1e0" providerId="ADAL" clId="{519E834F-5052-45FB-B2AC-E8D1204592E6}" dt="2022-09-25T08:20:41.281" v="1103" actId="26606"/>
          <ac:spMkLst>
            <pc:docMk/>
            <pc:sldMk cId="1638298513" sldId="305"/>
            <ac:spMk id="12" creationId="{C3C0D90E-074A-4F52-9B11-B52BEF4BCBE5}"/>
          </ac:spMkLst>
        </pc:spChg>
        <pc:spChg chg="del">
          <ac:chgData name="FLORES BENEYTO, MARIA ROSA" userId="23570789-6b06-440b-b1be-f8c029b6b1e0" providerId="ADAL" clId="{519E834F-5052-45FB-B2AC-E8D1204592E6}" dt="2022-09-25T08:20:41.281" v="1103" actId="26606"/>
          <ac:spMkLst>
            <pc:docMk/>
            <pc:sldMk cId="1638298513" sldId="305"/>
            <ac:spMk id="14" creationId="{CABBD4C1-E6F8-46F6-8152-A8A97490BF4D}"/>
          </ac:spMkLst>
        </pc:spChg>
        <pc:spChg chg="del">
          <ac:chgData name="FLORES BENEYTO, MARIA ROSA" userId="23570789-6b06-440b-b1be-f8c029b6b1e0" providerId="ADAL" clId="{519E834F-5052-45FB-B2AC-E8D1204592E6}" dt="2022-09-25T08:20:41.281" v="1103" actId="26606"/>
          <ac:spMkLst>
            <pc:docMk/>
            <pc:sldMk cId="1638298513" sldId="305"/>
            <ac:spMk id="16" creationId="{83BA5EF5-1FE9-4BF9-83BB-269BCDDF6156}"/>
          </ac:spMkLst>
        </pc:spChg>
        <pc:spChg chg="del">
          <ac:chgData name="FLORES BENEYTO, MARIA ROSA" userId="23570789-6b06-440b-b1be-f8c029b6b1e0" providerId="ADAL" clId="{519E834F-5052-45FB-B2AC-E8D1204592E6}" dt="2022-09-25T08:20:41.281" v="1103" actId="26606"/>
          <ac:spMkLst>
            <pc:docMk/>
            <pc:sldMk cId="1638298513" sldId="305"/>
            <ac:spMk id="20" creationId="{88853921-7BC9-4BDE-ACAB-133C683C82D6}"/>
          </ac:spMkLst>
        </pc:spChg>
        <pc:spChg chg="del">
          <ac:chgData name="FLORES BENEYTO, MARIA ROSA" userId="23570789-6b06-440b-b1be-f8c029b6b1e0" providerId="ADAL" clId="{519E834F-5052-45FB-B2AC-E8D1204592E6}" dt="2022-09-25T08:20:41.281" v="1103" actId="26606"/>
          <ac:spMkLst>
            <pc:docMk/>
            <pc:sldMk cId="1638298513" sldId="305"/>
            <ac:spMk id="22" creationId="{09192968-3AE7-4470-A61C-97294BB92731}"/>
          </ac:spMkLst>
        </pc:spChg>
        <pc:spChg chg="del">
          <ac:chgData name="FLORES BENEYTO, MARIA ROSA" userId="23570789-6b06-440b-b1be-f8c029b6b1e0" providerId="ADAL" clId="{519E834F-5052-45FB-B2AC-E8D1204592E6}" dt="2022-09-25T08:20:41.281" v="1103" actId="26606"/>
          <ac:spMkLst>
            <pc:docMk/>
            <pc:sldMk cId="1638298513" sldId="305"/>
            <ac:spMk id="24" creationId="{3AB72E55-43E4-4356-BFE8-E2102CB0B505}"/>
          </ac:spMkLst>
        </pc:spChg>
        <pc:spChg chg="add del">
          <ac:chgData name="FLORES BENEYTO, MARIA ROSA" userId="23570789-6b06-440b-b1be-f8c029b6b1e0" providerId="ADAL" clId="{519E834F-5052-45FB-B2AC-E8D1204592E6}" dt="2022-09-25T08:21:40.165" v="1120" actId="26606"/>
          <ac:spMkLst>
            <pc:docMk/>
            <pc:sldMk cId="1638298513" sldId="305"/>
            <ac:spMk id="29" creationId="{081EA652-8C6A-4E69-BEB9-170809474553}"/>
          </ac:spMkLst>
        </pc:spChg>
        <pc:spChg chg="add del">
          <ac:chgData name="FLORES BENEYTO, MARIA ROSA" userId="23570789-6b06-440b-b1be-f8c029b6b1e0" providerId="ADAL" clId="{519E834F-5052-45FB-B2AC-E8D1204592E6}" dt="2022-09-25T08:21:40.165" v="1120" actId="26606"/>
          <ac:spMkLst>
            <pc:docMk/>
            <pc:sldMk cId="1638298513" sldId="305"/>
            <ac:spMk id="31" creationId="{A4026A73-1F7F-49F2-B319-8CA3B3D53269}"/>
          </ac:spMkLst>
        </pc:spChg>
        <pc:spChg chg="add del">
          <ac:chgData name="FLORES BENEYTO, MARIA ROSA" userId="23570789-6b06-440b-b1be-f8c029b6b1e0" providerId="ADAL" clId="{519E834F-5052-45FB-B2AC-E8D1204592E6}" dt="2022-09-25T08:21:40.165" v="1120" actId="26606"/>
          <ac:spMkLst>
            <pc:docMk/>
            <pc:sldMk cId="1638298513" sldId="305"/>
            <ac:spMk id="33" creationId="{5298780A-33B9-4EA2-8F67-DE68AD62841B}"/>
          </ac:spMkLst>
        </pc:spChg>
        <pc:spChg chg="add del">
          <ac:chgData name="FLORES BENEYTO, MARIA ROSA" userId="23570789-6b06-440b-b1be-f8c029b6b1e0" providerId="ADAL" clId="{519E834F-5052-45FB-B2AC-E8D1204592E6}" dt="2022-09-25T08:21:40.165" v="1120" actId="26606"/>
          <ac:spMkLst>
            <pc:docMk/>
            <pc:sldMk cId="1638298513" sldId="305"/>
            <ac:spMk id="35" creationId="{7F488E8B-4E1E-4402-8935-D4E6C02615C7}"/>
          </ac:spMkLst>
        </pc:spChg>
        <pc:spChg chg="add del">
          <ac:chgData name="FLORES BENEYTO, MARIA ROSA" userId="23570789-6b06-440b-b1be-f8c029b6b1e0" providerId="ADAL" clId="{519E834F-5052-45FB-B2AC-E8D1204592E6}" dt="2022-09-25T08:21:40.151" v="1119" actId="26606"/>
          <ac:spMkLst>
            <pc:docMk/>
            <pc:sldMk cId="1638298513" sldId="305"/>
            <ac:spMk id="42" creationId="{6D6CDB20-394C-4D51-9C5B-8751E21338DC}"/>
          </ac:spMkLst>
        </pc:spChg>
        <pc:spChg chg="add del">
          <ac:chgData name="FLORES BENEYTO, MARIA ROSA" userId="23570789-6b06-440b-b1be-f8c029b6b1e0" providerId="ADAL" clId="{519E834F-5052-45FB-B2AC-E8D1204592E6}" dt="2022-09-25T08:21:40.151" v="1119" actId="26606"/>
          <ac:spMkLst>
            <pc:docMk/>
            <pc:sldMk cId="1638298513" sldId="305"/>
            <ac:spMk id="44" creationId="{46DFD1E0-DCA7-47E6-B78B-6ECDDF873DD6}"/>
          </ac:spMkLst>
        </pc:spChg>
        <pc:spChg chg="add del">
          <ac:chgData name="FLORES BENEYTO, MARIA ROSA" userId="23570789-6b06-440b-b1be-f8c029b6b1e0" providerId="ADAL" clId="{519E834F-5052-45FB-B2AC-E8D1204592E6}" dt="2022-09-25T08:21:40.151" v="1119" actId="26606"/>
          <ac:spMkLst>
            <pc:docMk/>
            <pc:sldMk cId="1638298513" sldId="305"/>
            <ac:spMk id="46" creationId="{8AAB0B1E-BB97-40E0-8DCD-D1197A0E1D6A}"/>
          </ac:spMkLst>
        </pc:spChg>
        <pc:spChg chg="add">
          <ac:chgData name="FLORES BENEYTO, MARIA ROSA" userId="23570789-6b06-440b-b1be-f8c029b6b1e0" providerId="ADAL" clId="{519E834F-5052-45FB-B2AC-E8D1204592E6}" dt="2022-09-25T08:21:40.165" v="1120" actId="26606"/>
          <ac:spMkLst>
            <pc:docMk/>
            <pc:sldMk cId="1638298513" sldId="305"/>
            <ac:spMk id="50" creationId="{8D70B121-56F4-4848-B38B-182089D909FA}"/>
          </ac:spMkLst>
        </pc:spChg>
        <pc:picChg chg="add del mod">
          <ac:chgData name="FLORES BENEYTO, MARIA ROSA" userId="23570789-6b06-440b-b1be-f8c029b6b1e0" providerId="ADAL" clId="{519E834F-5052-45FB-B2AC-E8D1204592E6}" dt="2022-09-25T08:23:52.215" v="1137" actId="21"/>
          <ac:picMkLst>
            <pc:docMk/>
            <pc:sldMk cId="1638298513" sldId="305"/>
            <ac:picMk id="5" creationId="{571EE180-9FC3-FC06-D8A4-7257708709DF}"/>
          </ac:picMkLst>
        </pc:picChg>
        <pc:picChg chg="add mod">
          <ac:chgData name="FLORES BENEYTO, MARIA ROSA" userId="23570789-6b06-440b-b1be-f8c029b6b1e0" providerId="ADAL" clId="{519E834F-5052-45FB-B2AC-E8D1204592E6}" dt="2022-09-25T08:24:26.099" v="1142" actId="1076"/>
          <ac:picMkLst>
            <pc:docMk/>
            <pc:sldMk cId="1638298513" sldId="305"/>
            <ac:picMk id="6" creationId="{B5DE7696-1C74-9C55-58C5-C731C06FD0DE}"/>
          </ac:picMkLst>
        </pc:picChg>
        <pc:cxnChg chg="del">
          <ac:chgData name="FLORES BENEYTO, MARIA ROSA" userId="23570789-6b06-440b-b1be-f8c029b6b1e0" providerId="ADAL" clId="{519E834F-5052-45FB-B2AC-E8D1204592E6}" dt="2022-09-25T08:20:41.281" v="1103" actId="26606"/>
          <ac:cxnSpMkLst>
            <pc:docMk/>
            <pc:sldMk cId="1638298513" sldId="305"/>
            <ac:cxnSpMk id="18" creationId="{4B3BCACB-5880-460B-9606-8C433A9AF99D}"/>
          </ac:cxnSpMkLst>
        </pc:cxnChg>
        <pc:cxnChg chg="add del">
          <ac:chgData name="FLORES BENEYTO, MARIA ROSA" userId="23570789-6b06-440b-b1be-f8c029b6b1e0" providerId="ADAL" clId="{519E834F-5052-45FB-B2AC-E8D1204592E6}" dt="2022-09-25T08:21:40.165" v="1120" actId="26606"/>
          <ac:cxnSpMkLst>
            <pc:docMk/>
            <pc:sldMk cId="1638298513" sldId="305"/>
            <ac:cxnSpMk id="37" creationId="{23AAC9B5-8015-485C-ACF9-A750390E9A56}"/>
          </ac:cxnSpMkLst>
        </pc:cxnChg>
        <pc:cxnChg chg="add del">
          <ac:chgData name="FLORES BENEYTO, MARIA ROSA" userId="23570789-6b06-440b-b1be-f8c029b6b1e0" providerId="ADAL" clId="{519E834F-5052-45FB-B2AC-E8D1204592E6}" dt="2022-09-25T08:21:40.151" v="1119" actId="26606"/>
          <ac:cxnSpMkLst>
            <pc:docMk/>
            <pc:sldMk cId="1638298513" sldId="305"/>
            <ac:cxnSpMk id="48" creationId="{F492F8DF-EE34-4FC5-9FFE-76EB2E3BBA95}"/>
          </ac:cxnSpMkLst>
        </pc:cxnChg>
        <pc:cxnChg chg="add">
          <ac:chgData name="FLORES BENEYTO, MARIA ROSA" userId="23570789-6b06-440b-b1be-f8c029b6b1e0" providerId="ADAL" clId="{519E834F-5052-45FB-B2AC-E8D1204592E6}" dt="2022-09-25T08:21:40.165" v="1120" actId="26606"/>
          <ac:cxnSpMkLst>
            <pc:docMk/>
            <pc:sldMk cId="1638298513" sldId="305"/>
            <ac:cxnSpMk id="51" creationId="{2D72A2C9-F3CA-4216-8BAD-FA4C970C3C4E}"/>
          </ac:cxnSpMkLst>
        </pc:cxnChg>
      </pc:sldChg>
      <pc:sldChg chg="addSp delSp modSp mod modClrScheme delDesignElem chgLayout">
        <pc:chgData name="FLORES BENEYTO, MARIA ROSA" userId="23570789-6b06-440b-b1be-f8c029b6b1e0" providerId="ADAL" clId="{519E834F-5052-45FB-B2AC-E8D1204592E6}" dt="2022-09-25T08:41:54.258" v="1236" actId="26606"/>
        <pc:sldMkLst>
          <pc:docMk/>
          <pc:sldMk cId="3134286849" sldId="307"/>
        </pc:sldMkLst>
        <pc:spChg chg="del mod">
          <ac:chgData name="FLORES BENEYTO, MARIA ROSA" userId="23570789-6b06-440b-b1be-f8c029b6b1e0" providerId="ADAL" clId="{519E834F-5052-45FB-B2AC-E8D1204592E6}" dt="2022-09-25T08:41:49.365" v="1234" actId="700"/>
          <ac:spMkLst>
            <pc:docMk/>
            <pc:sldMk cId="3134286849" sldId="307"/>
            <ac:spMk id="3" creationId="{00000000-0000-0000-0000-000000000000}"/>
          </ac:spMkLst>
        </pc:spChg>
        <pc:spChg chg="add del mod">
          <ac:chgData name="FLORES BENEYTO, MARIA ROSA" userId="23570789-6b06-440b-b1be-f8c029b6b1e0" providerId="ADAL" clId="{519E834F-5052-45FB-B2AC-E8D1204592E6}" dt="2022-09-25T08:41:49.365" v="1234" actId="700"/>
          <ac:spMkLst>
            <pc:docMk/>
            <pc:sldMk cId="3134286849" sldId="307"/>
            <ac:spMk id="4" creationId="{ACE1A650-7274-4862-2AA2-1F125B3DC86F}"/>
          </ac:spMkLst>
        </pc:spChg>
        <pc:spChg chg="del">
          <ac:chgData name="FLORES BENEYTO, MARIA ROSA" userId="23570789-6b06-440b-b1be-f8c029b6b1e0" providerId="ADAL" clId="{519E834F-5052-45FB-B2AC-E8D1204592E6}" dt="2022-09-25T08:41:49.365" v="1234" actId="700"/>
          <ac:spMkLst>
            <pc:docMk/>
            <pc:sldMk cId="3134286849" sldId="307"/>
            <ac:spMk id="11" creationId="{F3060C83-F051-4F0E-ABAD-AA0DFC48B218}"/>
          </ac:spMkLst>
        </pc:spChg>
        <pc:spChg chg="del">
          <ac:chgData name="FLORES BENEYTO, MARIA ROSA" userId="23570789-6b06-440b-b1be-f8c029b6b1e0" providerId="ADAL" clId="{519E834F-5052-45FB-B2AC-E8D1204592E6}" dt="2022-09-25T08:41:49.365" v="1234" actId="700"/>
          <ac:spMkLst>
            <pc:docMk/>
            <pc:sldMk cId="3134286849" sldId="307"/>
            <ac:spMk id="13" creationId="{83C98ABE-055B-441F-B07E-44F97F083C39}"/>
          </ac:spMkLst>
        </pc:spChg>
        <pc:spChg chg="del">
          <ac:chgData name="FLORES BENEYTO, MARIA ROSA" userId="23570789-6b06-440b-b1be-f8c029b6b1e0" providerId="ADAL" clId="{519E834F-5052-45FB-B2AC-E8D1204592E6}" dt="2022-09-25T08:41:49.365" v="1234" actId="700"/>
          <ac:spMkLst>
            <pc:docMk/>
            <pc:sldMk cId="3134286849" sldId="307"/>
            <ac:spMk id="15" creationId="{29FDB030-9B49-4CED-8CCD-4D99382388AC}"/>
          </ac:spMkLst>
        </pc:spChg>
        <pc:spChg chg="del">
          <ac:chgData name="FLORES BENEYTO, MARIA ROSA" userId="23570789-6b06-440b-b1be-f8c029b6b1e0" providerId="ADAL" clId="{519E834F-5052-45FB-B2AC-E8D1204592E6}" dt="2022-09-25T08:41:49.365" v="1234" actId="700"/>
          <ac:spMkLst>
            <pc:docMk/>
            <pc:sldMk cId="3134286849" sldId="307"/>
            <ac:spMk id="17" creationId="{3783CA14-24A1-485C-8B30-D6A5D87987AD}"/>
          </ac:spMkLst>
        </pc:spChg>
        <pc:spChg chg="del">
          <ac:chgData name="FLORES BENEYTO, MARIA ROSA" userId="23570789-6b06-440b-b1be-f8c029b6b1e0" providerId="ADAL" clId="{519E834F-5052-45FB-B2AC-E8D1204592E6}" dt="2022-09-25T08:41:49.365" v="1234" actId="700"/>
          <ac:spMkLst>
            <pc:docMk/>
            <pc:sldMk cId="3134286849" sldId="307"/>
            <ac:spMk id="19" creationId="{9A97C86A-04D6-40F7-AE84-31AB43E6A846}"/>
          </ac:spMkLst>
        </pc:spChg>
        <pc:spChg chg="del">
          <ac:chgData name="FLORES BENEYTO, MARIA ROSA" userId="23570789-6b06-440b-b1be-f8c029b6b1e0" providerId="ADAL" clId="{519E834F-5052-45FB-B2AC-E8D1204592E6}" dt="2022-09-25T08:41:49.365" v="1234" actId="700"/>
          <ac:spMkLst>
            <pc:docMk/>
            <pc:sldMk cId="3134286849" sldId="307"/>
            <ac:spMk id="21" creationId="{FF9F2414-84E8-453E-B1F3-389FDE8192D9}"/>
          </ac:spMkLst>
        </pc:spChg>
        <pc:spChg chg="del">
          <ac:chgData name="FLORES BENEYTO, MARIA ROSA" userId="23570789-6b06-440b-b1be-f8c029b6b1e0" providerId="ADAL" clId="{519E834F-5052-45FB-B2AC-E8D1204592E6}" dt="2022-09-25T08:41:49.365" v="1234" actId="700"/>
          <ac:spMkLst>
            <pc:docMk/>
            <pc:sldMk cId="3134286849" sldId="307"/>
            <ac:spMk id="23" creationId="{3ECA69A1-7536-43AC-85EF-C7106179F5ED}"/>
          </ac:spMkLst>
        </pc:spChg>
        <pc:graphicFrameChg chg="del mod">
          <ac:chgData name="FLORES BENEYTO, MARIA ROSA" userId="23570789-6b06-440b-b1be-f8c029b6b1e0" providerId="ADAL" clId="{519E834F-5052-45FB-B2AC-E8D1204592E6}" dt="2022-09-25T08:41:41.471" v="1232" actId="478"/>
          <ac:graphicFrameMkLst>
            <pc:docMk/>
            <pc:sldMk cId="3134286849" sldId="307"/>
            <ac:graphicFrameMk id="6" creationId="{00000000-0000-0000-0000-000000000000}"/>
          </ac:graphicFrameMkLst>
        </pc:graphicFrameChg>
        <pc:picChg chg="add mod">
          <ac:chgData name="FLORES BENEYTO, MARIA ROSA" userId="23570789-6b06-440b-b1be-f8c029b6b1e0" providerId="ADAL" clId="{519E834F-5052-45FB-B2AC-E8D1204592E6}" dt="2022-09-25T08:41:54.258" v="1236" actId="26606"/>
          <ac:picMkLst>
            <pc:docMk/>
            <pc:sldMk cId="3134286849" sldId="307"/>
            <ac:picMk id="5" creationId="{FF373AD9-C94B-64E5-7C85-B4145E3B0FDB}"/>
          </ac:picMkLst>
        </pc:picChg>
      </pc:sldChg>
      <pc:sldChg chg="addSp delSp modSp mod">
        <pc:chgData name="FLORES BENEYTO, MARIA ROSA" userId="23570789-6b06-440b-b1be-f8c029b6b1e0" providerId="ADAL" clId="{519E834F-5052-45FB-B2AC-E8D1204592E6}" dt="2022-09-25T09:00:55.205" v="1268" actId="113"/>
        <pc:sldMkLst>
          <pc:docMk/>
          <pc:sldMk cId="1019513274" sldId="309"/>
        </pc:sldMkLst>
        <pc:spChg chg="mod">
          <ac:chgData name="FLORES BENEYTO, MARIA ROSA" userId="23570789-6b06-440b-b1be-f8c029b6b1e0" providerId="ADAL" clId="{519E834F-5052-45FB-B2AC-E8D1204592E6}" dt="2022-09-25T08:59:50.674" v="1247" actId="26606"/>
          <ac:spMkLst>
            <pc:docMk/>
            <pc:sldMk cId="1019513274" sldId="309"/>
            <ac:spMk id="3" creationId="{00000000-0000-0000-0000-000000000000}"/>
          </ac:spMkLst>
        </pc:spChg>
        <pc:spChg chg="del">
          <ac:chgData name="FLORES BENEYTO, MARIA ROSA" userId="23570789-6b06-440b-b1be-f8c029b6b1e0" providerId="ADAL" clId="{519E834F-5052-45FB-B2AC-E8D1204592E6}" dt="2022-09-25T08:59:50.674" v="1247" actId="26606"/>
          <ac:spMkLst>
            <pc:docMk/>
            <pc:sldMk cId="1019513274" sldId="309"/>
            <ac:spMk id="41" creationId="{6A84B152-3496-4C52-AF08-97AFFC09DD2C}"/>
          </ac:spMkLst>
        </pc:spChg>
        <pc:spChg chg="del">
          <ac:chgData name="FLORES BENEYTO, MARIA ROSA" userId="23570789-6b06-440b-b1be-f8c029b6b1e0" providerId="ADAL" clId="{519E834F-5052-45FB-B2AC-E8D1204592E6}" dt="2022-09-25T08:59:50.674" v="1247" actId="26606"/>
          <ac:spMkLst>
            <pc:docMk/>
            <pc:sldMk cId="1019513274" sldId="309"/>
            <ac:spMk id="43" creationId="{6B2ADB95-0FA3-4BD7-A8AC-89D014A83E5B}"/>
          </ac:spMkLst>
        </pc:spChg>
        <pc:spChg chg="del">
          <ac:chgData name="FLORES BENEYTO, MARIA ROSA" userId="23570789-6b06-440b-b1be-f8c029b6b1e0" providerId="ADAL" clId="{519E834F-5052-45FB-B2AC-E8D1204592E6}" dt="2022-09-25T08:59:50.674" v="1247" actId="26606"/>
          <ac:spMkLst>
            <pc:docMk/>
            <pc:sldMk cId="1019513274" sldId="309"/>
            <ac:spMk id="45" creationId="{C924DBCE-E731-4B22-8181-A39C1D86276C}"/>
          </ac:spMkLst>
        </pc:spChg>
        <pc:spChg chg="del">
          <ac:chgData name="FLORES BENEYTO, MARIA ROSA" userId="23570789-6b06-440b-b1be-f8c029b6b1e0" providerId="ADAL" clId="{519E834F-5052-45FB-B2AC-E8D1204592E6}" dt="2022-09-25T08:59:50.674" v="1247" actId="26606"/>
          <ac:spMkLst>
            <pc:docMk/>
            <pc:sldMk cId="1019513274" sldId="309"/>
            <ac:spMk id="47" creationId="{4CBF9756-6AC8-4C65-84DF-56FBFFA1D873}"/>
          </ac:spMkLst>
        </pc:spChg>
        <pc:spChg chg="del">
          <ac:chgData name="FLORES BENEYTO, MARIA ROSA" userId="23570789-6b06-440b-b1be-f8c029b6b1e0" providerId="ADAL" clId="{519E834F-5052-45FB-B2AC-E8D1204592E6}" dt="2022-09-25T08:59:50.674" v="1247" actId="26606"/>
          <ac:spMkLst>
            <pc:docMk/>
            <pc:sldMk cId="1019513274" sldId="309"/>
            <ac:spMk id="49" creationId="{2D385988-EAAF-4C27-AF8A-2BFBECAF3D4F}"/>
          </ac:spMkLst>
        </pc:spChg>
        <pc:spChg chg="del">
          <ac:chgData name="FLORES BENEYTO, MARIA ROSA" userId="23570789-6b06-440b-b1be-f8c029b6b1e0" providerId="ADAL" clId="{519E834F-5052-45FB-B2AC-E8D1204592E6}" dt="2022-09-25T08:59:50.674" v="1247" actId="26606"/>
          <ac:spMkLst>
            <pc:docMk/>
            <pc:sldMk cId="1019513274" sldId="309"/>
            <ac:spMk id="53" creationId="{B621D332-7329-4994-8836-C429A51B7549}"/>
          </ac:spMkLst>
        </pc:spChg>
        <pc:spChg chg="del">
          <ac:chgData name="FLORES BENEYTO, MARIA ROSA" userId="23570789-6b06-440b-b1be-f8c029b6b1e0" providerId="ADAL" clId="{519E834F-5052-45FB-B2AC-E8D1204592E6}" dt="2022-09-25T08:59:50.674" v="1247" actId="26606"/>
          <ac:spMkLst>
            <pc:docMk/>
            <pc:sldMk cId="1019513274" sldId="309"/>
            <ac:spMk id="55" creationId="{2D20F754-35A9-4508-BE3C-C59996D1437B}"/>
          </ac:spMkLst>
        </pc:spChg>
        <pc:spChg chg="add">
          <ac:chgData name="FLORES BENEYTO, MARIA ROSA" userId="23570789-6b06-440b-b1be-f8c029b6b1e0" providerId="ADAL" clId="{519E834F-5052-45FB-B2AC-E8D1204592E6}" dt="2022-09-25T08:59:50.674" v="1247" actId="26606"/>
          <ac:spMkLst>
            <pc:docMk/>
            <pc:sldMk cId="1019513274" sldId="309"/>
            <ac:spMk id="60" creationId="{F4C0B10B-D2C4-4A54-AFAD-3D27DF88BB37}"/>
          </ac:spMkLst>
        </pc:spChg>
        <pc:grpChg chg="add">
          <ac:chgData name="FLORES BENEYTO, MARIA ROSA" userId="23570789-6b06-440b-b1be-f8c029b6b1e0" providerId="ADAL" clId="{519E834F-5052-45FB-B2AC-E8D1204592E6}" dt="2022-09-25T08:59:50.674" v="1247" actId="26606"/>
          <ac:grpSpMkLst>
            <pc:docMk/>
            <pc:sldMk cId="1019513274" sldId="309"/>
            <ac:grpSpMk id="62" creationId="{B6BADB90-C74B-40D6-86DC-503F65FCE8DC}"/>
          </ac:grpSpMkLst>
        </pc:grpChg>
        <pc:graphicFrameChg chg="mod modGraphic">
          <ac:chgData name="FLORES BENEYTO, MARIA ROSA" userId="23570789-6b06-440b-b1be-f8c029b6b1e0" providerId="ADAL" clId="{519E834F-5052-45FB-B2AC-E8D1204592E6}" dt="2022-09-25T09:00:55.205" v="1268" actId="113"/>
          <ac:graphicFrameMkLst>
            <pc:docMk/>
            <pc:sldMk cId="1019513274" sldId="309"/>
            <ac:graphicFrameMk id="8" creationId="{16D3B410-C1F0-42B3-9AD3-5F6C86A377BF}"/>
          </ac:graphicFrameMkLst>
        </pc:graphicFrameChg>
        <pc:picChg chg="mod">
          <ac:chgData name="FLORES BENEYTO, MARIA ROSA" userId="23570789-6b06-440b-b1be-f8c029b6b1e0" providerId="ADAL" clId="{519E834F-5052-45FB-B2AC-E8D1204592E6}" dt="2022-09-25T09:00:07.793" v="1249" actId="27614"/>
          <ac:picMkLst>
            <pc:docMk/>
            <pc:sldMk cId="1019513274" sldId="309"/>
            <ac:picMk id="18" creationId="{DFF14422-3EE9-4934-B4B5-89DC2B50BDD9}"/>
          </ac:picMkLst>
        </pc:picChg>
        <pc:cxnChg chg="del">
          <ac:chgData name="FLORES BENEYTO, MARIA ROSA" userId="23570789-6b06-440b-b1be-f8c029b6b1e0" providerId="ADAL" clId="{519E834F-5052-45FB-B2AC-E8D1204592E6}" dt="2022-09-25T08:59:50.674" v="1247" actId="26606"/>
          <ac:cxnSpMkLst>
            <pc:docMk/>
            <pc:sldMk cId="1019513274" sldId="309"/>
            <ac:cxnSpMk id="51" creationId="{43621FD4-D14D-45D5-9A57-9A2DE5EA59C0}"/>
          </ac:cxnSpMkLst>
        </pc:cxnChg>
      </pc:sldChg>
      <pc:sldChg chg="addSp delSp modSp mod">
        <pc:chgData name="FLORES BENEYTO, MARIA ROSA" userId="23570789-6b06-440b-b1be-f8c029b6b1e0" providerId="ADAL" clId="{519E834F-5052-45FB-B2AC-E8D1204592E6}" dt="2022-09-19T14:39:42.860" v="360" actId="12100"/>
        <pc:sldMkLst>
          <pc:docMk/>
          <pc:sldMk cId="380002625" sldId="310"/>
        </pc:sldMkLst>
        <pc:spChg chg="del mod">
          <ac:chgData name="FLORES BENEYTO, MARIA ROSA" userId="23570789-6b06-440b-b1be-f8c029b6b1e0" providerId="ADAL" clId="{519E834F-5052-45FB-B2AC-E8D1204592E6}" dt="2022-09-19T14:38:34.036" v="356" actId="21"/>
          <ac:spMkLst>
            <pc:docMk/>
            <pc:sldMk cId="380002625" sldId="310"/>
            <ac:spMk id="4" creationId="{00000000-0000-0000-0000-000000000000}"/>
          </ac:spMkLst>
        </pc:spChg>
        <pc:graphicFrameChg chg="add mod modGraphic">
          <ac:chgData name="FLORES BENEYTO, MARIA ROSA" userId="23570789-6b06-440b-b1be-f8c029b6b1e0" providerId="ADAL" clId="{519E834F-5052-45FB-B2AC-E8D1204592E6}" dt="2022-09-19T14:39:42.860" v="360" actId="12100"/>
          <ac:graphicFrameMkLst>
            <pc:docMk/>
            <pc:sldMk cId="380002625" sldId="310"/>
            <ac:graphicFrameMk id="2" creationId="{A36A62A0-C64B-9F45-A925-C2EAFEED3F26}"/>
          </ac:graphicFrameMkLst>
        </pc:graphicFrameChg>
      </pc:sldChg>
      <pc:sldChg chg="addSp delSp modSp mod ord modAnim">
        <pc:chgData name="FLORES BENEYTO, MARIA ROSA" userId="23570789-6b06-440b-b1be-f8c029b6b1e0" providerId="ADAL" clId="{519E834F-5052-45FB-B2AC-E8D1204592E6}" dt="2022-09-25T08:24:52.197" v="1144"/>
        <pc:sldMkLst>
          <pc:docMk/>
          <pc:sldMk cId="991090536" sldId="314"/>
        </pc:sldMkLst>
        <pc:spChg chg="mod">
          <ac:chgData name="FLORES BENEYTO, MARIA ROSA" userId="23570789-6b06-440b-b1be-f8c029b6b1e0" providerId="ADAL" clId="{519E834F-5052-45FB-B2AC-E8D1204592E6}" dt="2022-09-22T07:32:58.135" v="978" actId="207"/>
          <ac:spMkLst>
            <pc:docMk/>
            <pc:sldMk cId="991090536" sldId="314"/>
            <ac:spMk id="2" creationId="{00000000-0000-0000-0000-000000000000}"/>
          </ac:spMkLst>
        </pc:spChg>
        <pc:spChg chg="mod">
          <ac:chgData name="FLORES BENEYTO, MARIA ROSA" userId="23570789-6b06-440b-b1be-f8c029b6b1e0" providerId="ADAL" clId="{519E834F-5052-45FB-B2AC-E8D1204592E6}" dt="2022-09-22T07:30:41.378" v="966" actId="26606"/>
          <ac:spMkLst>
            <pc:docMk/>
            <pc:sldMk cId="991090536" sldId="314"/>
            <ac:spMk id="3" creationId="{00000000-0000-0000-0000-000000000000}"/>
          </ac:spMkLst>
        </pc:spChg>
        <pc:spChg chg="add mod">
          <ac:chgData name="FLORES BENEYTO, MARIA ROSA" userId="23570789-6b06-440b-b1be-f8c029b6b1e0" providerId="ADAL" clId="{519E834F-5052-45FB-B2AC-E8D1204592E6}" dt="2022-09-22T07:35:31.951" v="997" actId="5793"/>
          <ac:spMkLst>
            <pc:docMk/>
            <pc:sldMk cId="991090536" sldId="314"/>
            <ac:spMk id="4" creationId="{D75B7E9D-2D9A-F01D-EEA8-95F887F74071}"/>
          </ac:spMkLst>
        </pc:spChg>
        <pc:spChg chg="del">
          <ac:chgData name="FLORES BENEYTO, MARIA ROSA" userId="23570789-6b06-440b-b1be-f8c029b6b1e0" providerId="ADAL" clId="{519E834F-5052-45FB-B2AC-E8D1204592E6}" dt="2022-09-22T07:30:41.378" v="966" actId="26606"/>
          <ac:spMkLst>
            <pc:docMk/>
            <pc:sldMk cId="991090536" sldId="314"/>
            <ac:spMk id="8" creationId="{F837543A-6020-4505-A233-C9DB4BF74011}"/>
          </ac:spMkLst>
        </pc:spChg>
        <pc:spChg chg="del">
          <ac:chgData name="FLORES BENEYTO, MARIA ROSA" userId="23570789-6b06-440b-b1be-f8c029b6b1e0" providerId="ADAL" clId="{519E834F-5052-45FB-B2AC-E8D1204592E6}" dt="2022-09-22T07:30:41.378" v="966" actId="26606"/>
          <ac:spMkLst>
            <pc:docMk/>
            <pc:sldMk cId="991090536" sldId="314"/>
            <ac:spMk id="10" creationId="{35B16301-FB18-48BA-A6DD-C37CAF6F9A18}"/>
          </ac:spMkLst>
        </pc:spChg>
        <pc:spChg chg="del">
          <ac:chgData name="FLORES BENEYTO, MARIA ROSA" userId="23570789-6b06-440b-b1be-f8c029b6b1e0" providerId="ADAL" clId="{519E834F-5052-45FB-B2AC-E8D1204592E6}" dt="2022-09-22T07:30:41.378" v="966" actId="26606"/>
          <ac:spMkLst>
            <pc:docMk/>
            <pc:sldMk cId="991090536" sldId="314"/>
            <ac:spMk id="12" creationId="{C3C0D90E-074A-4F52-9B11-B52BEF4BCBE5}"/>
          </ac:spMkLst>
        </pc:spChg>
        <pc:spChg chg="del">
          <ac:chgData name="FLORES BENEYTO, MARIA ROSA" userId="23570789-6b06-440b-b1be-f8c029b6b1e0" providerId="ADAL" clId="{519E834F-5052-45FB-B2AC-E8D1204592E6}" dt="2022-09-22T07:30:41.378" v="966" actId="26606"/>
          <ac:spMkLst>
            <pc:docMk/>
            <pc:sldMk cId="991090536" sldId="314"/>
            <ac:spMk id="14" creationId="{CABBD4C1-E6F8-46F6-8152-A8A97490BF4D}"/>
          </ac:spMkLst>
        </pc:spChg>
        <pc:spChg chg="del">
          <ac:chgData name="FLORES BENEYTO, MARIA ROSA" userId="23570789-6b06-440b-b1be-f8c029b6b1e0" providerId="ADAL" clId="{519E834F-5052-45FB-B2AC-E8D1204592E6}" dt="2022-09-22T07:30:41.378" v="966" actId="26606"/>
          <ac:spMkLst>
            <pc:docMk/>
            <pc:sldMk cId="991090536" sldId="314"/>
            <ac:spMk id="16" creationId="{83BA5EF5-1FE9-4BF9-83BB-269BCDDF6156}"/>
          </ac:spMkLst>
        </pc:spChg>
        <pc:spChg chg="del">
          <ac:chgData name="FLORES BENEYTO, MARIA ROSA" userId="23570789-6b06-440b-b1be-f8c029b6b1e0" providerId="ADAL" clId="{519E834F-5052-45FB-B2AC-E8D1204592E6}" dt="2022-09-22T07:30:41.378" v="966" actId="26606"/>
          <ac:spMkLst>
            <pc:docMk/>
            <pc:sldMk cId="991090536" sldId="314"/>
            <ac:spMk id="20" creationId="{88853921-7BC9-4BDE-ACAB-133C683C82D6}"/>
          </ac:spMkLst>
        </pc:spChg>
        <pc:spChg chg="del">
          <ac:chgData name="FLORES BENEYTO, MARIA ROSA" userId="23570789-6b06-440b-b1be-f8c029b6b1e0" providerId="ADAL" clId="{519E834F-5052-45FB-B2AC-E8D1204592E6}" dt="2022-09-22T07:30:41.378" v="966" actId="26606"/>
          <ac:spMkLst>
            <pc:docMk/>
            <pc:sldMk cId="991090536" sldId="314"/>
            <ac:spMk id="22" creationId="{09192968-3AE7-4470-A61C-97294BB92731}"/>
          </ac:spMkLst>
        </pc:spChg>
        <pc:spChg chg="del">
          <ac:chgData name="FLORES BENEYTO, MARIA ROSA" userId="23570789-6b06-440b-b1be-f8c029b6b1e0" providerId="ADAL" clId="{519E834F-5052-45FB-B2AC-E8D1204592E6}" dt="2022-09-22T07:30:41.378" v="966" actId="26606"/>
          <ac:spMkLst>
            <pc:docMk/>
            <pc:sldMk cId="991090536" sldId="314"/>
            <ac:spMk id="24" creationId="{3AB72E55-43E4-4356-BFE8-E2102CB0B505}"/>
          </ac:spMkLst>
        </pc:spChg>
        <pc:spChg chg="add">
          <ac:chgData name="FLORES BENEYTO, MARIA ROSA" userId="23570789-6b06-440b-b1be-f8c029b6b1e0" providerId="ADAL" clId="{519E834F-5052-45FB-B2AC-E8D1204592E6}" dt="2022-09-22T07:30:41.378" v="966" actId="26606"/>
          <ac:spMkLst>
            <pc:docMk/>
            <pc:sldMk cId="991090536" sldId="314"/>
            <ac:spMk id="29" creationId="{8CA06CD6-90CA-4C45-856C-6771339E1E22}"/>
          </ac:spMkLst>
        </pc:spChg>
        <pc:picChg chg="add mod">
          <ac:chgData name="FLORES BENEYTO, MARIA ROSA" userId="23570789-6b06-440b-b1be-f8c029b6b1e0" providerId="ADAL" clId="{519E834F-5052-45FB-B2AC-E8D1204592E6}" dt="2022-09-22T07:32:28.539" v="973" actId="14100"/>
          <ac:picMkLst>
            <pc:docMk/>
            <pc:sldMk cId="991090536" sldId="314"/>
            <ac:picMk id="5" creationId="{B85A5049-FFA4-A24B-88C9-191162BA1109}"/>
          </ac:picMkLst>
        </pc:picChg>
        <pc:cxnChg chg="del">
          <ac:chgData name="FLORES BENEYTO, MARIA ROSA" userId="23570789-6b06-440b-b1be-f8c029b6b1e0" providerId="ADAL" clId="{519E834F-5052-45FB-B2AC-E8D1204592E6}" dt="2022-09-22T07:30:41.378" v="966" actId="26606"/>
          <ac:cxnSpMkLst>
            <pc:docMk/>
            <pc:sldMk cId="991090536" sldId="314"/>
            <ac:cxnSpMk id="18" creationId="{4B3BCACB-5880-460B-9606-8C433A9AF99D}"/>
          </ac:cxnSpMkLst>
        </pc:cxnChg>
        <pc:cxnChg chg="add">
          <ac:chgData name="FLORES BENEYTO, MARIA ROSA" userId="23570789-6b06-440b-b1be-f8c029b6b1e0" providerId="ADAL" clId="{519E834F-5052-45FB-B2AC-E8D1204592E6}" dt="2022-09-22T07:30:41.378" v="966" actId="26606"/>
          <ac:cxnSpMkLst>
            <pc:docMk/>
            <pc:sldMk cId="991090536" sldId="314"/>
            <ac:cxnSpMk id="31" creationId="{5021601D-2758-4B15-A31C-FDA184C51B3A}"/>
          </ac:cxnSpMkLst>
        </pc:cxnChg>
      </pc:sldChg>
      <pc:sldChg chg="addSp delSp modSp mod">
        <pc:chgData name="FLORES BENEYTO, MARIA ROSA" userId="23570789-6b06-440b-b1be-f8c029b6b1e0" providerId="ADAL" clId="{519E834F-5052-45FB-B2AC-E8D1204592E6}" dt="2022-09-25T08:57:48.243" v="1246" actId="14100"/>
        <pc:sldMkLst>
          <pc:docMk/>
          <pc:sldMk cId="1376267347" sldId="316"/>
        </pc:sldMkLst>
        <pc:graphicFrameChg chg="del">
          <ac:chgData name="FLORES BENEYTO, MARIA ROSA" userId="23570789-6b06-440b-b1be-f8c029b6b1e0" providerId="ADAL" clId="{519E834F-5052-45FB-B2AC-E8D1204592E6}" dt="2022-09-25T08:57:27.211" v="1237" actId="478"/>
          <ac:graphicFrameMkLst>
            <pc:docMk/>
            <pc:sldMk cId="1376267347" sldId="316"/>
            <ac:graphicFrameMk id="4" creationId="{00000000-0000-0000-0000-000000000000}"/>
          </ac:graphicFrameMkLst>
        </pc:graphicFrameChg>
        <pc:picChg chg="add mod">
          <ac:chgData name="FLORES BENEYTO, MARIA ROSA" userId="23570789-6b06-440b-b1be-f8c029b6b1e0" providerId="ADAL" clId="{519E834F-5052-45FB-B2AC-E8D1204592E6}" dt="2022-09-25T08:57:48.243" v="1246" actId="14100"/>
          <ac:picMkLst>
            <pc:docMk/>
            <pc:sldMk cId="1376267347" sldId="316"/>
            <ac:picMk id="2" creationId="{B1B8375D-3B2A-8CA1-1254-D26DF97AC117}"/>
          </ac:picMkLst>
        </pc:picChg>
        <pc:picChg chg="mod">
          <ac:chgData name="FLORES BENEYTO, MARIA ROSA" userId="23570789-6b06-440b-b1be-f8c029b6b1e0" providerId="ADAL" clId="{519E834F-5052-45FB-B2AC-E8D1204592E6}" dt="2022-09-25T08:57:38.142" v="1242" actId="1076"/>
          <ac:picMkLst>
            <pc:docMk/>
            <pc:sldMk cId="1376267347" sldId="316"/>
            <ac:picMk id="11" creationId="{795B2B55-C298-473F-977E-C646CCB55CFF}"/>
          </ac:picMkLst>
        </pc:picChg>
      </pc:sldChg>
      <pc:sldChg chg="addSp delSp modSp mod modClrScheme delDesignElem chgLayout">
        <pc:chgData name="FLORES BENEYTO, MARIA ROSA" userId="23570789-6b06-440b-b1be-f8c029b6b1e0" providerId="ADAL" clId="{519E834F-5052-45FB-B2AC-E8D1204592E6}" dt="2022-09-25T09:23:07.045" v="1406" actId="962"/>
        <pc:sldMkLst>
          <pc:docMk/>
          <pc:sldMk cId="989738273" sldId="319"/>
        </pc:sldMkLst>
        <pc:spChg chg="del mod">
          <ac:chgData name="FLORES BENEYTO, MARIA ROSA" userId="23570789-6b06-440b-b1be-f8c029b6b1e0" providerId="ADAL" clId="{519E834F-5052-45FB-B2AC-E8D1204592E6}" dt="2022-09-25T09:22:58.222" v="1403" actId="700"/>
          <ac:spMkLst>
            <pc:docMk/>
            <pc:sldMk cId="989738273" sldId="319"/>
            <ac:spMk id="3" creationId="{00000000-0000-0000-0000-000000000000}"/>
          </ac:spMkLst>
        </pc:spChg>
        <pc:spChg chg="add del mod">
          <ac:chgData name="FLORES BENEYTO, MARIA ROSA" userId="23570789-6b06-440b-b1be-f8c029b6b1e0" providerId="ADAL" clId="{519E834F-5052-45FB-B2AC-E8D1204592E6}" dt="2022-09-25T09:22:48.747" v="1401"/>
          <ac:spMkLst>
            <pc:docMk/>
            <pc:sldMk cId="989738273" sldId="319"/>
            <ac:spMk id="5" creationId="{C64D98EE-907B-9D5A-96CC-42A4E3C36757}"/>
          </ac:spMkLst>
        </pc:spChg>
        <pc:spChg chg="add">
          <ac:chgData name="FLORES BENEYTO, MARIA ROSA" userId="23570789-6b06-440b-b1be-f8c029b6b1e0" providerId="ADAL" clId="{519E834F-5052-45FB-B2AC-E8D1204592E6}" dt="2022-09-25T09:23:01.735" v="1404" actId="26606"/>
          <ac:spMkLst>
            <pc:docMk/>
            <pc:sldMk cId="989738273" sldId="319"/>
            <ac:spMk id="8" creationId="{32BC26D8-82FB-445E-AA49-62A77D7C1EE0}"/>
          </ac:spMkLst>
        </pc:spChg>
        <pc:spChg chg="del">
          <ac:chgData name="FLORES BENEYTO, MARIA ROSA" userId="23570789-6b06-440b-b1be-f8c029b6b1e0" providerId="ADAL" clId="{519E834F-5052-45FB-B2AC-E8D1204592E6}" dt="2022-09-25T09:22:58.222" v="1403" actId="700"/>
          <ac:spMkLst>
            <pc:docMk/>
            <pc:sldMk cId="989738273" sldId="319"/>
            <ac:spMk id="9" creationId="{2B566528-1B12-4246-9431-5C2D7D081168}"/>
          </ac:spMkLst>
        </pc:spChg>
        <pc:spChg chg="add">
          <ac:chgData name="FLORES BENEYTO, MARIA ROSA" userId="23570789-6b06-440b-b1be-f8c029b6b1e0" providerId="ADAL" clId="{519E834F-5052-45FB-B2AC-E8D1204592E6}" dt="2022-09-25T09:23:01.735" v="1404" actId="26606"/>
          <ac:spMkLst>
            <pc:docMk/>
            <pc:sldMk cId="989738273" sldId="319"/>
            <ac:spMk id="10" creationId="{CB44330D-EA18-4254-AA95-EB49948539B8}"/>
          </ac:spMkLst>
        </pc:spChg>
        <pc:spChg chg="del">
          <ac:chgData name="FLORES BENEYTO, MARIA ROSA" userId="23570789-6b06-440b-b1be-f8c029b6b1e0" providerId="ADAL" clId="{519E834F-5052-45FB-B2AC-E8D1204592E6}" dt="2022-09-25T09:22:58.222" v="1403" actId="700"/>
          <ac:spMkLst>
            <pc:docMk/>
            <pc:sldMk cId="989738273" sldId="319"/>
            <ac:spMk id="11" creationId="{2E80C965-DB6D-4F81-9E9E-B027384D0BD6}"/>
          </ac:spMkLst>
        </pc:spChg>
        <pc:spChg chg="del">
          <ac:chgData name="FLORES BENEYTO, MARIA ROSA" userId="23570789-6b06-440b-b1be-f8c029b6b1e0" providerId="ADAL" clId="{519E834F-5052-45FB-B2AC-E8D1204592E6}" dt="2022-09-25T09:22:58.222" v="1403" actId="700"/>
          <ac:spMkLst>
            <pc:docMk/>
            <pc:sldMk cId="989738273" sldId="319"/>
            <ac:spMk id="13" creationId="{A580F890-B085-4E95-96AA-55AEBEC5CE6E}"/>
          </ac:spMkLst>
        </pc:spChg>
        <pc:spChg chg="del">
          <ac:chgData name="FLORES BENEYTO, MARIA ROSA" userId="23570789-6b06-440b-b1be-f8c029b6b1e0" providerId="ADAL" clId="{519E834F-5052-45FB-B2AC-E8D1204592E6}" dt="2022-09-25T09:22:58.222" v="1403" actId="700"/>
          <ac:spMkLst>
            <pc:docMk/>
            <pc:sldMk cId="989738273" sldId="319"/>
            <ac:spMk id="15" creationId="{D3F51FEB-38FB-4F6C-9F7B-2F2AFAB65463}"/>
          </ac:spMkLst>
        </pc:spChg>
        <pc:spChg chg="del">
          <ac:chgData name="FLORES BENEYTO, MARIA ROSA" userId="23570789-6b06-440b-b1be-f8c029b6b1e0" providerId="ADAL" clId="{519E834F-5052-45FB-B2AC-E8D1204592E6}" dt="2022-09-25T09:22:58.222" v="1403" actId="700"/>
          <ac:spMkLst>
            <pc:docMk/>
            <pc:sldMk cId="989738273" sldId="319"/>
            <ac:spMk id="17" creationId="{1E547BA6-BAE0-43BB-A7CA-60F69CE252F0}"/>
          </ac:spMkLst>
        </pc:spChg>
        <pc:graphicFrameChg chg="del">
          <ac:chgData name="FLORES BENEYTO, MARIA ROSA" userId="23570789-6b06-440b-b1be-f8c029b6b1e0" providerId="ADAL" clId="{519E834F-5052-45FB-B2AC-E8D1204592E6}" dt="2022-09-25T09:22:45.921" v="1400" actId="478"/>
          <ac:graphicFrameMkLst>
            <pc:docMk/>
            <pc:sldMk cId="989738273" sldId="319"/>
            <ac:graphicFrameMk id="4" creationId="{00000000-0000-0000-0000-000000000000}"/>
          </ac:graphicFrameMkLst>
        </pc:graphicFrameChg>
        <pc:picChg chg="add mod ord">
          <ac:chgData name="FLORES BENEYTO, MARIA ROSA" userId="23570789-6b06-440b-b1be-f8c029b6b1e0" providerId="ADAL" clId="{519E834F-5052-45FB-B2AC-E8D1204592E6}" dt="2022-09-25T09:23:07.045" v="1406" actId="962"/>
          <ac:picMkLst>
            <pc:docMk/>
            <pc:sldMk cId="989738273" sldId="319"/>
            <ac:picMk id="6" creationId="{CAB64FD0-52D3-0220-8AE5-320C4E083FCD}"/>
          </ac:picMkLst>
        </pc:picChg>
      </pc:sldChg>
      <pc:sldChg chg="del">
        <pc:chgData name="FLORES BENEYTO, MARIA ROSA" userId="23570789-6b06-440b-b1be-f8c029b6b1e0" providerId="ADAL" clId="{519E834F-5052-45FB-B2AC-E8D1204592E6}" dt="2022-09-25T09:23:27.964" v="1407" actId="47"/>
        <pc:sldMkLst>
          <pc:docMk/>
          <pc:sldMk cId="2041527076" sldId="320"/>
        </pc:sldMkLst>
      </pc:sldChg>
      <pc:sldChg chg="del">
        <pc:chgData name="FLORES BENEYTO, MARIA ROSA" userId="23570789-6b06-440b-b1be-f8c029b6b1e0" providerId="ADAL" clId="{519E834F-5052-45FB-B2AC-E8D1204592E6}" dt="2022-09-25T09:23:30.047" v="1408" actId="47"/>
        <pc:sldMkLst>
          <pc:docMk/>
          <pc:sldMk cId="1831092716" sldId="321"/>
        </pc:sldMkLst>
      </pc:sldChg>
      <pc:sldChg chg="del">
        <pc:chgData name="FLORES BENEYTO, MARIA ROSA" userId="23570789-6b06-440b-b1be-f8c029b6b1e0" providerId="ADAL" clId="{519E834F-5052-45FB-B2AC-E8D1204592E6}" dt="2022-09-25T09:23:31.492" v="1409" actId="47"/>
        <pc:sldMkLst>
          <pc:docMk/>
          <pc:sldMk cId="1550828128" sldId="322"/>
        </pc:sldMkLst>
      </pc:sldChg>
      <pc:sldChg chg="del">
        <pc:chgData name="FLORES BENEYTO, MARIA ROSA" userId="23570789-6b06-440b-b1be-f8c029b6b1e0" providerId="ADAL" clId="{519E834F-5052-45FB-B2AC-E8D1204592E6}" dt="2022-09-25T09:23:32.813" v="1410" actId="47"/>
        <pc:sldMkLst>
          <pc:docMk/>
          <pc:sldMk cId="4087651535" sldId="323"/>
        </pc:sldMkLst>
      </pc:sldChg>
      <pc:sldChg chg="addSp delSp modSp mod">
        <pc:chgData name="FLORES BENEYTO, MARIA ROSA" userId="23570789-6b06-440b-b1be-f8c029b6b1e0" providerId="ADAL" clId="{519E834F-5052-45FB-B2AC-E8D1204592E6}" dt="2022-09-25T10:17:57.892" v="1573" actId="26606"/>
        <pc:sldMkLst>
          <pc:docMk/>
          <pc:sldMk cId="631037719" sldId="324"/>
        </pc:sldMkLst>
        <pc:spChg chg="add del mod">
          <ac:chgData name="FLORES BENEYTO, MARIA ROSA" userId="23570789-6b06-440b-b1be-f8c029b6b1e0" providerId="ADAL" clId="{519E834F-5052-45FB-B2AC-E8D1204592E6}" dt="2022-09-25T10:17:57.892" v="1573" actId="26606"/>
          <ac:spMkLst>
            <pc:docMk/>
            <pc:sldMk cId="631037719" sldId="324"/>
            <ac:spMk id="2" creationId="{00000000-0000-0000-0000-000000000000}"/>
          </ac:spMkLst>
        </pc:spChg>
        <pc:spChg chg="mod">
          <ac:chgData name="FLORES BENEYTO, MARIA ROSA" userId="23570789-6b06-440b-b1be-f8c029b6b1e0" providerId="ADAL" clId="{519E834F-5052-45FB-B2AC-E8D1204592E6}" dt="2022-09-25T10:17:57.892" v="1573" actId="26606"/>
          <ac:spMkLst>
            <pc:docMk/>
            <pc:sldMk cId="631037719" sldId="324"/>
            <ac:spMk id="3" creationId="{00000000-0000-0000-0000-000000000000}"/>
          </ac:spMkLst>
        </pc:spChg>
        <pc:spChg chg="add del">
          <ac:chgData name="FLORES BENEYTO, MARIA ROSA" userId="23570789-6b06-440b-b1be-f8c029b6b1e0" providerId="ADAL" clId="{519E834F-5052-45FB-B2AC-E8D1204592E6}" dt="2022-09-25T10:17:57.892" v="1573" actId="26606"/>
          <ac:spMkLst>
            <pc:docMk/>
            <pc:sldMk cId="631037719" sldId="324"/>
            <ac:spMk id="8" creationId="{2B566528-1B12-4246-9431-5C2D7D081168}"/>
          </ac:spMkLst>
        </pc:spChg>
        <pc:spChg chg="add del">
          <ac:chgData name="FLORES BENEYTO, MARIA ROSA" userId="23570789-6b06-440b-b1be-f8c029b6b1e0" providerId="ADAL" clId="{519E834F-5052-45FB-B2AC-E8D1204592E6}" dt="2022-09-25T10:17:57.892" v="1573" actId="26606"/>
          <ac:spMkLst>
            <pc:docMk/>
            <pc:sldMk cId="631037719" sldId="324"/>
            <ac:spMk id="10" creationId="{2E80C965-DB6D-4F81-9E9E-B027384D0BD6}"/>
          </ac:spMkLst>
        </pc:spChg>
        <pc:spChg chg="add del">
          <ac:chgData name="FLORES BENEYTO, MARIA ROSA" userId="23570789-6b06-440b-b1be-f8c029b6b1e0" providerId="ADAL" clId="{519E834F-5052-45FB-B2AC-E8D1204592E6}" dt="2022-09-25T10:17:57.892" v="1573" actId="26606"/>
          <ac:spMkLst>
            <pc:docMk/>
            <pc:sldMk cId="631037719" sldId="324"/>
            <ac:spMk id="12" creationId="{A580F890-B085-4E95-96AA-55AEBEC5CE6E}"/>
          </ac:spMkLst>
        </pc:spChg>
        <pc:spChg chg="add del">
          <ac:chgData name="FLORES BENEYTO, MARIA ROSA" userId="23570789-6b06-440b-b1be-f8c029b6b1e0" providerId="ADAL" clId="{519E834F-5052-45FB-B2AC-E8D1204592E6}" dt="2022-09-25T10:17:57.892" v="1573" actId="26606"/>
          <ac:spMkLst>
            <pc:docMk/>
            <pc:sldMk cId="631037719" sldId="324"/>
            <ac:spMk id="14" creationId="{D3F51FEB-38FB-4F6C-9F7B-2F2AFAB65463}"/>
          </ac:spMkLst>
        </pc:spChg>
        <pc:spChg chg="add del">
          <ac:chgData name="FLORES BENEYTO, MARIA ROSA" userId="23570789-6b06-440b-b1be-f8c029b6b1e0" providerId="ADAL" clId="{519E834F-5052-45FB-B2AC-E8D1204592E6}" dt="2022-09-25T10:17:57.892" v="1573" actId="26606"/>
          <ac:spMkLst>
            <pc:docMk/>
            <pc:sldMk cId="631037719" sldId="324"/>
            <ac:spMk id="16" creationId="{1E547BA6-BAE0-43BB-A7CA-60F69CE252F0}"/>
          </ac:spMkLst>
        </pc:spChg>
        <pc:spChg chg="add del">
          <ac:chgData name="FLORES BENEYTO, MARIA ROSA" userId="23570789-6b06-440b-b1be-f8c029b6b1e0" providerId="ADAL" clId="{519E834F-5052-45FB-B2AC-E8D1204592E6}" dt="2022-09-25T10:17:53.002" v="1572" actId="26606"/>
          <ac:spMkLst>
            <pc:docMk/>
            <pc:sldMk cId="631037719" sldId="324"/>
            <ac:spMk id="22" creationId="{DC8C3900-B8A1-4965-88E6-CBCBFE067207}"/>
          </ac:spMkLst>
        </pc:spChg>
        <pc:spChg chg="add del">
          <ac:chgData name="FLORES BENEYTO, MARIA ROSA" userId="23570789-6b06-440b-b1be-f8c029b6b1e0" providerId="ADAL" clId="{519E834F-5052-45FB-B2AC-E8D1204592E6}" dt="2022-09-25T10:17:09.452" v="1565" actId="26606"/>
          <ac:spMkLst>
            <pc:docMk/>
            <pc:sldMk cId="631037719" sldId="324"/>
            <ac:spMk id="23" creationId="{59A309A7-1751-4ABE-A3C1-EEC40366AD89}"/>
          </ac:spMkLst>
        </pc:spChg>
        <pc:spChg chg="add del">
          <ac:chgData name="FLORES BENEYTO, MARIA ROSA" userId="23570789-6b06-440b-b1be-f8c029b6b1e0" providerId="ADAL" clId="{519E834F-5052-45FB-B2AC-E8D1204592E6}" dt="2022-09-25T10:17:09.452" v="1565" actId="26606"/>
          <ac:spMkLst>
            <pc:docMk/>
            <pc:sldMk cId="631037719" sldId="324"/>
            <ac:spMk id="25" creationId="{967D8EB6-EAE1-4F9C-B398-83321E287204}"/>
          </ac:spMkLst>
        </pc:spChg>
        <pc:spChg chg="add del">
          <ac:chgData name="FLORES BENEYTO, MARIA ROSA" userId="23570789-6b06-440b-b1be-f8c029b6b1e0" providerId="ADAL" clId="{519E834F-5052-45FB-B2AC-E8D1204592E6}" dt="2022-09-25T10:17:12.177" v="1567" actId="26606"/>
          <ac:spMkLst>
            <pc:docMk/>
            <pc:sldMk cId="631037719" sldId="324"/>
            <ac:spMk id="27" creationId="{FF0330B1-AAAC-427D-8A95-40380162BC65}"/>
          </ac:spMkLst>
        </pc:spChg>
        <pc:graphicFrameChg chg="add del">
          <ac:chgData name="FLORES BENEYTO, MARIA ROSA" userId="23570789-6b06-440b-b1be-f8c029b6b1e0" providerId="ADAL" clId="{519E834F-5052-45FB-B2AC-E8D1204592E6}" dt="2022-09-25T10:17:53.002" v="1572" actId="26606"/>
          <ac:graphicFrameMkLst>
            <pc:docMk/>
            <pc:sldMk cId="631037719" sldId="324"/>
            <ac:graphicFrameMk id="18" creationId="{427059AC-CFA7-3CF4-B57E-694F3009E247}"/>
          </ac:graphicFrameMkLst>
        </pc:graphicFrameChg>
        <pc:picChg chg="add">
          <ac:chgData name="FLORES BENEYTO, MARIA ROSA" userId="23570789-6b06-440b-b1be-f8c029b6b1e0" providerId="ADAL" clId="{519E834F-5052-45FB-B2AC-E8D1204592E6}" dt="2022-09-25T10:17:57.892" v="1573" actId="26606"/>
          <ac:picMkLst>
            <pc:docMk/>
            <pc:sldMk cId="631037719" sldId="324"/>
            <ac:picMk id="19" creationId="{9522878D-8027-63DC-94E7-0E0207382B69}"/>
          </ac:picMkLst>
        </pc:picChg>
        <pc:picChg chg="add del">
          <ac:chgData name="FLORES BENEYTO, MARIA ROSA" userId="23570789-6b06-440b-b1be-f8c029b6b1e0" providerId="ADAL" clId="{519E834F-5052-45FB-B2AC-E8D1204592E6}" dt="2022-09-25T10:17:09.452" v="1565" actId="26606"/>
          <ac:picMkLst>
            <pc:docMk/>
            <pc:sldMk cId="631037719" sldId="324"/>
            <ac:picMk id="20" creationId="{BC4028B9-A47D-0917-8340-E446FF6FC44E}"/>
          </ac:picMkLst>
        </pc:picChg>
        <pc:picChg chg="add del">
          <ac:chgData name="FLORES BENEYTO, MARIA ROSA" userId="23570789-6b06-440b-b1be-f8c029b6b1e0" providerId="ADAL" clId="{519E834F-5052-45FB-B2AC-E8D1204592E6}" dt="2022-09-25T10:17:12.177" v="1567" actId="26606"/>
          <ac:picMkLst>
            <pc:docMk/>
            <pc:sldMk cId="631037719" sldId="324"/>
            <ac:picMk id="28" creationId="{71156E38-DCA1-2153-106D-7268496FC28E}"/>
          </ac:picMkLst>
        </pc:picChg>
        <pc:cxnChg chg="add">
          <ac:chgData name="FLORES BENEYTO, MARIA ROSA" userId="23570789-6b06-440b-b1be-f8c029b6b1e0" providerId="ADAL" clId="{519E834F-5052-45FB-B2AC-E8D1204592E6}" dt="2022-09-25T10:17:57.892" v="1573" actId="26606"/>
          <ac:cxnSpMkLst>
            <pc:docMk/>
            <pc:sldMk cId="631037719" sldId="324"/>
            <ac:cxnSpMk id="21" creationId="{A7F400EE-A8A5-48AF-B4D6-291B52C6F0B0}"/>
          </ac:cxnSpMkLst>
        </pc:cxnChg>
      </pc:sldChg>
      <pc:sldChg chg="addSp delSp modSp mod">
        <pc:chgData name="FLORES BENEYTO, MARIA ROSA" userId="23570789-6b06-440b-b1be-f8c029b6b1e0" providerId="ADAL" clId="{519E834F-5052-45FB-B2AC-E8D1204592E6}" dt="2022-09-25T09:31:24.564" v="1433" actId="20577"/>
        <pc:sldMkLst>
          <pc:docMk/>
          <pc:sldMk cId="1724571198" sldId="325"/>
        </pc:sldMkLst>
        <pc:spChg chg="mod">
          <ac:chgData name="FLORES BENEYTO, MARIA ROSA" userId="23570789-6b06-440b-b1be-f8c029b6b1e0" providerId="ADAL" clId="{519E834F-5052-45FB-B2AC-E8D1204592E6}" dt="2022-09-25T09:31:24.564" v="1433" actId="20577"/>
          <ac:spMkLst>
            <pc:docMk/>
            <pc:sldMk cId="1724571198" sldId="325"/>
            <ac:spMk id="3" creationId="{00000000-0000-0000-0000-000000000000}"/>
          </ac:spMkLst>
        </pc:spChg>
        <pc:spChg chg="add del mod">
          <ac:chgData name="FLORES BENEYTO, MARIA ROSA" userId="23570789-6b06-440b-b1be-f8c029b6b1e0" providerId="ADAL" clId="{519E834F-5052-45FB-B2AC-E8D1204592E6}" dt="2022-09-25T09:25:30.372" v="1412"/>
          <ac:spMkLst>
            <pc:docMk/>
            <pc:sldMk cId="1724571198" sldId="325"/>
            <ac:spMk id="5" creationId="{0ACACA9A-4072-0400-C65A-492E5FBF11A0}"/>
          </ac:spMkLst>
        </pc:spChg>
        <pc:spChg chg="add del mod">
          <ac:chgData name="FLORES BENEYTO, MARIA ROSA" userId="23570789-6b06-440b-b1be-f8c029b6b1e0" providerId="ADAL" clId="{519E834F-5052-45FB-B2AC-E8D1204592E6}" dt="2022-09-25T09:28:23.637" v="1427" actId="478"/>
          <ac:spMkLst>
            <pc:docMk/>
            <pc:sldMk cId="1724571198" sldId="325"/>
            <ac:spMk id="8" creationId="{8EA97308-CA23-964A-A1C5-E32A999123C0}"/>
          </ac:spMkLst>
        </pc:spChg>
        <pc:spChg chg="del">
          <ac:chgData name="FLORES BENEYTO, MARIA ROSA" userId="23570789-6b06-440b-b1be-f8c029b6b1e0" providerId="ADAL" clId="{519E834F-5052-45FB-B2AC-E8D1204592E6}" dt="2022-09-25T09:25:44.607" v="1417" actId="26606"/>
          <ac:spMkLst>
            <pc:docMk/>
            <pc:sldMk cId="1724571198" sldId="325"/>
            <ac:spMk id="9" creationId="{1825AC39-5F85-4CAA-8A81-A1287086B2B6}"/>
          </ac:spMkLst>
        </pc:spChg>
        <pc:spChg chg="del">
          <ac:chgData name="FLORES BENEYTO, MARIA ROSA" userId="23570789-6b06-440b-b1be-f8c029b6b1e0" providerId="ADAL" clId="{519E834F-5052-45FB-B2AC-E8D1204592E6}" dt="2022-09-25T09:25:44.607" v="1417" actId="26606"/>
          <ac:spMkLst>
            <pc:docMk/>
            <pc:sldMk cId="1724571198" sldId="325"/>
            <ac:spMk id="11" creationId="{95DA4D23-37FC-4B90-8188-F0377C5FF44B}"/>
          </ac:spMkLst>
        </pc:spChg>
        <pc:spChg chg="del">
          <ac:chgData name="FLORES BENEYTO, MARIA ROSA" userId="23570789-6b06-440b-b1be-f8c029b6b1e0" providerId="ADAL" clId="{519E834F-5052-45FB-B2AC-E8D1204592E6}" dt="2022-09-25T09:25:44.607" v="1417" actId="26606"/>
          <ac:spMkLst>
            <pc:docMk/>
            <pc:sldMk cId="1724571198" sldId="325"/>
            <ac:spMk id="13" creationId="{A7A4B465-FBCC-4CD4-89A1-82992A7B47FF}"/>
          </ac:spMkLst>
        </pc:spChg>
        <pc:spChg chg="del">
          <ac:chgData name="FLORES BENEYTO, MARIA ROSA" userId="23570789-6b06-440b-b1be-f8c029b6b1e0" providerId="ADAL" clId="{519E834F-5052-45FB-B2AC-E8D1204592E6}" dt="2022-09-25T09:25:44.607" v="1417" actId="26606"/>
          <ac:spMkLst>
            <pc:docMk/>
            <pc:sldMk cId="1724571198" sldId="325"/>
            <ac:spMk id="15" creationId="{909E572F-9CDC-4214-9D42-FF0017649590}"/>
          </ac:spMkLst>
        </pc:spChg>
        <pc:spChg chg="add">
          <ac:chgData name="FLORES BENEYTO, MARIA ROSA" userId="23570789-6b06-440b-b1be-f8c029b6b1e0" providerId="ADAL" clId="{519E834F-5052-45FB-B2AC-E8D1204592E6}" dt="2022-09-25T09:25:44.607" v="1417" actId="26606"/>
          <ac:spMkLst>
            <pc:docMk/>
            <pc:sldMk cId="1724571198" sldId="325"/>
            <ac:spMk id="20" creationId="{D4771268-CB57-404A-9271-370EB28F6090}"/>
          </ac:spMkLst>
        </pc:spChg>
        <pc:picChg chg="del">
          <ac:chgData name="FLORES BENEYTO, MARIA ROSA" userId="23570789-6b06-440b-b1be-f8c029b6b1e0" providerId="ADAL" clId="{519E834F-5052-45FB-B2AC-E8D1204592E6}" dt="2022-09-25T09:25:28.542" v="1411" actId="478"/>
          <ac:picMkLst>
            <pc:docMk/>
            <pc:sldMk cId="1724571198" sldId="325"/>
            <ac:picMk id="4" creationId="{00000000-0000-0000-0000-000000000000}"/>
          </ac:picMkLst>
        </pc:picChg>
        <pc:picChg chg="add del mod">
          <ac:chgData name="FLORES BENEYTO, MARIA ROSA" userId="23570789-6b06-440b-b1be-f8c029b6b1e0" providerId="ADAL" clId="{519E834F-5052-45FB-B2AC-E8D1204592E6}" dt="2022-09-25T09:28:23.637" v="1427" actId="478"/>
          <ac:picMkLst>
            <pc:docMk/>
            <pc:sldMk cId="1724571198" sldId="325"/>
            <ac:picMk id="6" creationId="{B616084D-7C3F-690D-4DA0-910C7DF22759}"/>
          </ac:picMkLst>
        </pc:picChg>
      </pc:sldChg>
      <pc:sldChg chg="addSp delSp modSp mod modAnim">
        <pc:chgData name="FLORES BENEYTO, MARIA ROSA" userId="23570789-6b06-440b-b1be-f8c029b6b1e0" providerId="ADAL" clId="{519E834F-5052-45FB-B2AC-E8D1204592E6}" dt="2022-09-25T10:20:27.363" v="1624"/>
        <pc:sldMkLst>
          <pc:docMk/>
          <pc:sldMk cId="2503243083" sldId="326"/>
        </pc:sldMkLst>
        <pc:spChg chg="del mod">
          <ac:chgData name="FLORES BENEYTO, MARIA ROSA" userId="23570789-6b06-440b-b1be-f8c029b6b1e0" providerId="ADAL" clId="{519E834F-5052-45FB-B2AC-E8D1204592E6}" dt="2022-09-25T10:18:49.481" v="1576"/>
          <ac:spMkLst>
            <pc:docMk/>
            <pc:sldMk cId="2503243083" sldId="326"/>
            <ac:spMk id="2" creationId="{00000000-0000-0000-0000-000000000000}"/>
          </ac:spMkLst>
        </pc:spChg>
        <pc:spChg chg="mod">
          <ac:chgData name="FLORES BENEYTO, MARIA ROSA" userId="23570789-6b06-440b-b1be-f8c029b6b1e0" providerId="ADAL" clId="{519E834F-5052-45FB-B2AC-E8D1204592E6}" dt="2022-09-25T10:19:25.056" v="1617" actId="26606"/>
          <ac:spMkLst>
            <pc:docMk/>
            <pc:sldMk cId="2503243083" sldId="326"/>
            <ac:spMk id="3" creationId="{00000000-0000-0000-0000-000000000000}"/>
          </ac:spMkLst>
        </pc:spChg>
        <pc:spChg chg="del">
          <ac:chgData name="FLORES BENEYTO, MARIA ROSA" userId="23570789-6b06-440b-b1be-f8c029b6b1e0" providerId="ADAL" clId="{519E834F-5052-45FB-B2AC-E8D1204592E6}" dt="2022-09-25T10:19:25.056" v="1617" actId="26606"/>
          <ac:spMkLst>
            <pc:docMk/>
            <pc:sldMk cId="2503243083" sldId="326"/>
            <ac:spMk id="8" creationId="{2B566528-1B12-4246-9431-5C2D7D081168}"/>
          </ac:spMkLst>
        </pc:spChg>
        <pc:spChg chg="del">
          <ac:chgData name="FLORES BENEYTO, MARIA ROSA" userId="23570789-6b06-440b-b1be-f8c029b6b1e0" providerId="ADAL" clId="{519E834F-5052-45FB-B2AC-E8D1204592E6}" dt="2022-09-25T10:19:25.056" v="1617" actId="26606"/>
          <ac:spMkLst>
            <pc:docMk/>
            <pc:sldMk cId="2503243083" sldId="326"/>
            <ac:spMk id="10" creationId="{2E80C965-DB6D-4F81-9E9E-B027384D0BD6}"/>
          </ac:spMkLst>
        </pc:spChg>
        <pc:spChg chg="del">
          <ac:chgData name="FLORES BENEYTO, MARIA ROSA" userId="23570789-6b06-440b-b1be-f8c029b6b1e0" providerId="ADAL" clId="{519E834F-5052-45FB-B2AC-E8D1204592E6}" dt="2022-09-25T10:19:25.056" v="1617" actId="26606"/>
          <ac:spMkLst>
            <pc:docMk/>
            <pc:sldMk cId="2503243083" sldId="326"/>
            <ac:spMk id="12" creationId="{A580F890-B085-4E95-96AA-55AEBEC5CE6E}"/>
          </ac:spMkLst>
        </pc:spChg>
        <pc:spChg chg="del">
          <ac:chgData name="FLORES BENEYTO, MARIA ROSA" userId="23570789-6b06-440b-b1be-f8c029b6b1e0" providerId="ADAL" clId="{519E834F-5052-45FB-B2AC-E8D1204592E6}" dt="2022-09-25T10:19:25.056" v="1617" actId="26606"/>
          <ac:spMkLst>
            <pc:docMk/>
            <pc:sldMk cId="2503243083" sldId="326"/>
            <ac:spMk id="14" creationId="{D3F51FEB-38FB-4F6C-9F7B-2F2AFAB65463}"/>
          </ac:spMkLst>
        </pc:spChg>
        <pc:spChg chg="del">
          <ac:chgData name="FLORES BENEYTO, MARIA ROSA" userId="23570789-6b06-440b-b1be-f8c029b6b1e0" providerId="ADAL" clId="{519E834F-5052-45FB-B2AC-E8D1204592E6}" dt="2022-09-25T10:19:25.056" v="1617" actId="26606"/>
          <ac:spMkLst>
            <pc:docMk/>
            <pc:sldMk cId="2503243083" sldId="326"/>
            <ac:spMk id="16" creationId="{1E547BA6-BAE0-43BB-A7CA-60F69CE252F0}"/>
          </ac:spMkLst>
        </pc:spChg>
        <pc:spChg chg="add">
          <ac:chgData name="FLORES BENEYTO, MARIA ROSA" userId="23570789-6b06-440b-b1be-f8c029b6b1e0" providerId="ADAL" clId="{519E834F-5052-45FB-B2AC-E8D1204592E6}" dt="2022-09-25T10:19:25.056" v="1617" actId="26606"/>
          <ac:spMkLst>
            <pc:docMk/>
            <pc:sldMk cId="2503243083" sldId="326"/>
            <ac:spMk id="21" creationId="{56E9B3E6-E277-4D68-BA48-9CB43FFBD6E2}"/>
          </ac:spMkLst>
        </pc:spChg>
        <pc:spChg chg="add">
          <ac:chgData name="FLORES BENEYTO, MARIA ROSA" userId="23570789-6b06-440b-b1be-f8c029b6b1e0" providerId="ADAL" clId="{519E834F-5052-45FB-B2AC-E8D1204592E6}" dt="2022-09-25T10:19:25.056" v="1617" actId="26606"/>
          <ac:spMkLst>
            <pc:docMk/>
            <pc:sldMk cId="2503243083" sldId="326"/>
            <ac:spMk id="28" creationId="{D5B0017B-2ECA-49AF-B397-DC140825DF8D}"/>
          </ac:spMkLst>
        </pc:spChg>
        <pc:grpChg chg="add">
          <ac:chgData name="FLORES BENEYTO, MARIA ROSA" userId="23570789-6b06-440b-b1be-f8c029b6b1e0" providerId="ADAL" clId="{519E834F-5052-45FB-B2AC-E8D1204592E6}" dt="2022-09-25T10:19:25.056" v="1617" actId="26606"/>
          <ac:grpSpMkLst>
            <pc:docMk/>
            <pc:sldMk cId="2503243083" sldId="326"/>
            <ac:grpSpMk id="23" creationId="{AE1C45F0-260A-458C-96ED-C1F6D2151219}"/>
          </ac:grpSpMkLst>
        </pc:grpChg>
        <pc:graphicFrameChg chg="add mod modGraphic">
          <ac:chgData name="FLORES BENEYTO, MARIA ROSA" userId="23570789-6b06-440b-b1be-f8c029b6b1e0" providerId="ADAL" clId="{519E834F-5052-45FB-B2AC-E8D1204592E6}" dt="2022-09-25T10:19:25.056" v="1617" actId="26606"/>
          <ac:graphicFrameMkLst>
            <pc:docMk/>
            <pc:sldMk cId="2503243083" sldId="326"/>
            <ac:graphicFrameMk id="4" creationId="{D13877EB-75BB-C8F2-19B5-160342AFAC08}"/>
          </ac:graphicFrameMkLst>
        </pc:graphicFrameChg>
        <pc:cxnChg chg="add">
          <ac:chgData name="FLORES BENEYTO, MARIA ROSA" userId="23570789-6b06-440b-b1be-f8c029b6b1e0" providerId="ADAL" clId="{519E834F-5052-45FB-B2AC-E8D1204592E6}" dt="2022-09-25T10:19:25.056" v="1617" actId="26606"/>
          <ac:cxnSpMkLst>
            <pc:docMk/>
            <pc:sldMk cId="2503243083" sldId="326"/>
            <ac:cxnSpMk id="30" creationId="{6CF1BAF6-AD41-4082-B212-8A1F9A2E8779}"/>
          </ac:cxnSpMkLst>
        </pc:cxnChg>
      </pc:sldChg>
      <pc:sldChg chg="addSp delSp modSp mod">
        <pc:chgData name="FLORES BENEYTO, MARIA ROSA" userId="23570789-6b06-440b-b1be-f8c029b6b1e0" providerId="ADAL" clId="{519E834F-5052-45FB-B2AC-E8D1204592E6}" dt="2022-09-25T10:20:47.723" v="1625" actId="26606"/>
        <pc:sldMkLst>
          <pc:docMk/>
          <pc:sldMk cId="83043126" sldId="327"/>
        </pc:sldMkLst>
        <pc:spChg chg="mod">
          <ac:chgData name="FLORES BENEYTO, MARIA ROSA" userId="23570789-6b06-440b-b1be-f8c029b6b1e0" providerId="ADAL" clId="{519E834F-5052-45FB-B2AC-E8D1204592E6}" dt="2022-09-25T10:20:47.723" v="1625" actId="26606"/>
          <ac:spMkLst>
            <pc:docMk/>
            <pc:sldMk cId="83043126" sldId="327"/>
            <ac:spMk id="3" creationId="{00000000-0000-0000-0000-000000000000}"/>
          </ac:spMkLst>
        </pc:spChg>
        <pc:spChg chg="del">
          <ac:chgData name="FLORES BENEYTO, MARIA ROSA" userId="23570789-6b06-440b-b1be-f8c029b6b1e0" providerId="ADAL" clId="{519E834F-5052-45FB-B2AC-E8D1204592E6}" dt="2022-09-25T10:20:47.723" v="1625" actId="26606"/>
          <ac:spMkLst>
            <pc:docMk/>
            <pc:sldMk cId="83043126" sldId="327"/>
            <ac:spMk id="71" creationId="{D12DDE76-C203-4047-9998-63900085B5E8}"/>
          </ac:spMkLst>
        </pc:spChg>
        <pc:spChg chg="add">
          <ac:chgData name="FLORES BENEYTO, MARIA ROSA" userId="23570789-6b06-440b-b1be-f8c029b6b1e0" providerId="ADAL" clId="{519E834F-5052-45FB-B2AC-E8D1204592E6}" dt="2022-09-25T10:20:47.723" v="1625" actId="26606"/>
          <ac:spMkLst>
            <pc:docMk/>
            <pc:sldMk cId="83043126" sldId="327"/>
            <ac:spMk id="1031" creationId="{D4771268-CB57-404A-9271-370EB28F6090}"/>
          </ac:spMkLst>
        </pc:spChg>
        <pc:picChg chg="mod">
          <ac:chgData name="FLORES BENEYTO, MARIA ROSA" userId="23570789-6b06-440b-b1be-f8c029b6b1e0" providerId="ADAL" clId="{519E834F-5052-45FB-B2AC-E8D1204592E6}" dt="2022-09-25T10:20:47.723" v="1625" actId="26606"/>
          <ac:picMkLst>
            <pc:docMk/>
            <pc:sldMk cId="83043126" sldId="327"/>
            <ac:picMk id="1026" creationId="{00000000-0000-0000-0000-000000000000}"/>
          </ac:picMkLst>
        </pc:picChg>
      </pc:sldChg>
      <pc:sldChg chg="addSp delSp modSp mod">
        <pc:chgData name="FLORES BENEYTO, MARIA ROSA" userId="23570789-6b06-440b-b1be-f8c029b6b1e0" providerId="ADAL" clId="{519E834F-5052-45FB-B2AC-E8D1204592E6}" dt="2022-09-25T10:21:22.392" v="1632" actId="113"/>
        <pc:sldMkLst>
          <pc:docMk/>
          <pc:sldMk cId="132696126" sldId="328"/>
        </pc:sldMkLst>
        <pc:spChg chg="del">
          <ac:chgData name="FLORES BENEYTO, MARIA ROSA" userId="23570789-6b06-440b-b1be-f8c029b6b1e0" providerId="ADAL" clId="{519E834F-5052-45FB-B2AC-E8D1204592E6}" dt="2022-09-25T10:20:59.529" v="1626" actId="26606"/>
          <ac:spMkLst>
            <pc:docMk/>
            <pc:sldMk cId="132696126" sldId="328"/>
            <ac:spMk id="2" creationId="{00000000-0000-0000-0000-000000000000}"/>
          </ac:spMkLst>
        </pc:spChg>
        <pc:spChg chg="mod">
          <ac:chgData name="FLORES BENEYTO, MARIA ROSA" userId="23570789-6b06-440b-b1be-f8c029b6b1e0" providerId="ADAL" clId="{519E834F-5052-45FB-B2AC-E8D1204592E6}" dt="2022-09-25T10:20:59.529" v="1626" actId="26606"/>
          <ac:spMkLst>
            <pc:docMk/>
            <pc:sldMk cId="132696126" sldId="328"/>
            <ac:spMk id="3" creationId="{00000000-0000-0000-0000-000000000000}"/>
          </ac:spMkLst>
        </pc:spChg>
        <pc:spChg chg="del">
          <ac:chgData name="FLORES BENEYTO, MARIA ROSA" userId="23570789-6b06-440b-b1be-f8c029b6b1e0" providerId="ADAL" clId="{519E834F-5052-45FB-B2AC-E8D1204592E6}" dt="2022-09-25T10:20:59.529" v="1626" actId="26606"/>
          <ac:spMkLst>
            <pc:docMk/>
            <pc:sldMk cId="132696126" sldId="328"/>
            <ac:spMk id="8" creationId="{2B566528-1B12-4246-9431-5C2D7D081168}"/>
          </ac:spMkLst>
        </pc:spChg>
        <pc:spChg chg="del">
          <ac:chgData name="FLORES BENEYTO, MARIA ROSA" userId="23570789-6b06-440b-b1be-f8c029b6b1e0" providerId="ADAL" clId="{519E834F-5052-45FB-B2AC-E8D1204592E6}" dt="2022-09-25T10:20:59.529" v="1626" actId="26606"/>
          <ac:spMkLst>
            <pc:docMk/>
            <pc:sldMk cId="132696126" sldId="328"/>
            <ac:spMk id="10" creationId="{2E80C965-DB6D-4F81-9E9E-B027384D0BD6}"/>
          </ac:spMkLst>
        </pc:spChg>
        <pc:spChg chg="del">
          <ac:chgData name="FLORES BENEYTO, MARIA ROSA" userId="23570789-6b06-440b-b1be-f8c029b6b1e0" providerId="ADAL" clId="{519E834F-5052-45FB-B2AC-E8D1204592E6}" dt="2022-09-25T10:20:59.529" v="1626" actId="26606"/>
          <ac:spMkLst>
            <pc:docMk/>
            <pc:sldMk cId="132696126" sldId="328"/>
            <ac:spMk id="12" creationId="{A580F890-B085-4E95-96AA-55AEBEC5CE6E}"/>
          </ac:spMkLst>
        </pc:spChg>
        <pc:spChg chg="del">
          <ac:chgData name="FLORES BENEYTO, MARIA ROSA" userId="23570789-6b06-440b-b1be-f8c029b6b1e0" providerId="ADAL" clId="{519E834F-5052-45FB-B2AC-E8D1204592E6}" dt="2022-09-25T10:20:59.529" v="1626" actId="26606"/>
          <ac:spMkLst>
            <pc:docMk/>
            <pc:sldMk cId="132696126" sldId="328"/>
            <ac:spMk id="14" creationId="{D3F51FEB-38FB-4F6C-9F7B-2F2AFAB65463}"/>
          </ac:spMkLst>
        </pc:spChg>
        <pc:spChg chg="del">
          <ac:chgData name="FLORES BENEYTO, MARIA ROSA" userId="23570789-6b06-440b-b1be-f8c029b6b1e0" providerId="ADAL" clId="{519E834F-5052-45FB-B2AC-E8D1204592E6}" dt="2022-09-25T10:20:59.529" v="1626" actId="26606"/>
          <ac:spMkLst>
            <pc:docMk/>
            <pc:sldMk cId="132696126" sldId="328"/>
            <ac:spMk id="16" creationId="{1E547BA6-BAE0-43BB-A7CA-60F69CE252F0}"/>
          </ac:spMkLst>
        </pc:spChg>
        <pc:spChg chg="add">
          <ac:chgData name="FLORES BENEYTO, MARIA ROSA" userId="23570789-6b06-440b-b1be-f8c029b6b1e0" providerId="ADAL" clId="{519E834F-5052-45FB-B2AC-E8D1204592E6}" dt="2022-09-25T10:20:59.529" v="1626" actId="26606"/>
          <ac:spMkLst>
            <pc:docMk/>
            <pc:sldMk cId="132696126" sldId="328"/>
            <ac:spMk id="22" creationId="{35DB3719-6FDC-4E5D-891D-FF40B7300F64}"/>
          </ac:spMkLst>
        </pc:spChg>
        <pc:spChg chg="add">
          <ac:chgData name="FLORES BENEYTO, MARIA ROSA" userId="23570789-6b06-440b-b1be-f8c029b6b1e0" providerId="ADAL" clId="{519E834F-5052-45FB-B2AC-E8D1204592E6}" dt="2022-09-25T10:20:59.529" v="1626" actId="26606"/>
          <ac:spMkLst>
            <pc:docMk/>
            <pc:sldMk cId="132696126" sldId="328"/>
            <ac:spMk id="24" creationId="{E0CBAC23-2E3F-4A90-BA59-F8299F6A5439}"/>
          </ac:spMkLst>
        </pc:spChg>
        <pc:graphicFrameChg chg="add mod modGraphic">
          <ac:chgData name="FLORES BENEYTO, MARIA ROSA" userId="23570789-6b06-440b-b1be-f8c029b6b1e0" providerId="ADAL" clId="{519E834F-5052-45FB-B2AC-E8D1204592E6}" dt="2022-09-25T10:21:22.392" v="1632" actId="113"/>
          <ac:graphicFrameMkLst>
            <pc:docMk/>
            <pc:sldMk cId="132696126" sldId="328"/>
            <ac:graphicFrameMk id="18" creationId="{6AF97995-FE10-27E7-62B0-6A99A10CE7AA}"/>
          </ac:graphicFrameMkLst>
        </pc:graphicFrameChg>
      </pc:sldChg>
      <pc:sldChg chg="modSp mod modAnim">
        <pc:chgData name="FLORES BENEYTO, MARIA ROSA" userId="23570789-6b06-440b-b1be-f8c029b6b1e0" providerId="ADAL" clId="{519E834F-5052-45FB-B2AC-E8D1204592E6}" dt="2022-09-25T10:24:53.347" v="1666"/>
        <pc:sldMkLst>
          <pc:docMk/>
          <pc:sldMk cId="2948810348" sldId="329"/>
        </pc:sldMkLst>
        <pc:spChg chg="mod">
          <ac:chgData name="FLORES BENEYTO, MARIA ROSA" userId="23570789-6b06-440b-b1be-f8c029b6b1e0" providerId="ADAL" clId="{519E834F-5052-45FB-B2AC-E8D1204592E6}" dt="2022-09-25T10:23:30.667" v="1663" actId="207"/>
          <ac:spMkLst>
            <pc:docMk/>
            <pc:sldMk cId="2948810348" sldId="329"/>
            <ac:spMk id="2" creationId="{00000000-0000-0000-0000-000000000000}"/>
          </ac:spMkLst>
        </pc:spChg>
        <pc:spChg chg="mod">
          <ac:chgData name="FLORES BENEYTO, MARIA ROSA" userId="23570789-6b06-440b-b1be-f8c029b6b1e0" providerId="ADAL" clId="{519E834F-5052-45FB-B2AC-E8D1204592E6}" dt="2022-09-25T10:22:08.140" v="1637" actId="27636"/>
          <ac:spMkLst>
            <pc:docMk/>
            <pc:sldMk cId="2948810348" sldId="329"/>
            <ac:spMk id="3" creationId="{00000000-0000-0000-0000-000000000000}"/>
          </ac:spMkLst>
        </pc:spChg>
      </pc:sldChg>
      <pc:sldChg chg="addSp delSp modSp del mod">
        <pc:chgData name="FLORES BENEYTO, MARIA ROSA" userId="23570789-6b06-440b-b1be-f8c029b6b1e0" providerId="ADAL" clId="{519E834F-5052-45FB-B2AC-E8D1204592E6}" dt="2022-09-25T10:52:35.140" v="1729" actId="2696"/>
        <pc:sldMkLst>
          <pc:docMk/>
          <pc:sldMk cId="701112597" sldId="330"/>
        </pc:sldMkLst>
        <pc:spChg chg="add del">
          <ac:chgData name="FLORES BENEYTO, MARIA ROSA" userId="23570789-6b06-440b-b1be-f8c029b6b1e0" providerId="ADAL" clId="{519E834F-5052-45FB-B2AC-E8D1204592E6}" dt="2022-09-25T10:51:32.950" v="1714" actId="26606"/>
          <ac:spMkLst>
            <pc:docMk/>
            <pc:sldMk cId="701112597" sldId="330"/>
            <ac:spMk id="7" creationId="{69D184B2-2226-4E31-BCCB-444330767440}"/>
          </ac:spMkLst>
        </pc:spChg>
        <pc:spChg chg="add del">
          <ac:chgData name="FLORES BENEYTO, MARIA ROSA" userId="23570789-6b06-440b-b1be-f8c029b6b1e0" providerId="ADAL" clId="{519E834F-5052-45FB-B2AC-E8D1204592E6}" dt="2022-09-25T10:51:32.950" v="1714" actId="26606"/>
          <ac:spMkLst>
            <pc:docMk/>
            <pc:sldMk cId="701112597" sldId="330"/>
            <ac:spMk id="9" creationId="{1AC4D4E3-486A-464A-8EC8-D44881097267}"/>
          </ac:spMkLst>
        </pc:spChg>
        <pc:spChg chg="add del">
          <ac:chgData name="FLORES BENEYTO, MARIA ROSA" userId="23570789-6b06-440b-b1be-f8c029b6b1e0" providerId="ADAL" clId="{519E834F-5052-45FB-B2AC-E8D1204592E6}" dt="2022-09-25T10:51:32.950" v="1714" actId="26606"/>
          <ac:spMkLst>
            <pc:docMk/>
            <pc:sldMk cId="701112597" sldId="330"/>
            <ac:spMk id="11" creationId="{864DE13E-58EB-4475-B79C-0D4FC651239B}"/>
          </ac:spMkLst>
        </pc:spChg>
        <pc:spChg chg="add del">
          <ac:chgData name="FLORES BENEYTO, MARIA ROSA" userId="23570789-6b06-440b-b1be-f8c029b6b1e0" providerId="ADAL" clId="{519E834F-5052-45FB-B2AC-E8D1204592E6}" dt="2022-09-25T10:51:32.946" v="1713" actId="26606"/>
          <ac:spMkLst>
            <pc:docMk/>
            <pc:sldMk cId="701112597" sldId="330"/>
            <ac:spMk id="18" creationId="{0ACBD85E-A404-45CB-B532-1039E479D4C6}"/>
          </ac:spMkLst>
        </pc:spChg>
        <pc:spChg chg="add del">
          <ac:chgData name="FLORES BENEYTO, MARIA ROSA" userId="23570789-6b06-440b-b1be-f8c029b6b1e0" providerId="ADAL" clId="{519E834F-5052-45FB-B2AC-E8D1204592E6}" dt="2022-09-25T10:51:32.946" v="1713" actId="26606"/>
          <ac:spMkLst>
            <pc:docMk/>
            <pc:sldMk cId="701112597" sldId="330"/>
            <ac:spMk id="19" creationId="{8950AD4C-6AF3-49F8-94E1-DBCAFB39478B}"/>
          </ac:spMkLst>
        </pc:spChg>
        <pc:spChg chg="add del">
          <ac:chgData name="FLORES BENEYTO, MARIA ROSA" userId="23570789-6b06-440b-b1be-f8c029b6b1e0" providerId="ADAL" clId="{519E834F-5052-45FB-B2AC-E8D1204592E6}" dt="2022-09-25T10:51:32.946" v="1713" actId="26606"/>
          <ac:spMkLst>
            <pc:docMk/>
            <pc:sldMk cId="701112597" sldId="330"/>
            <ac:spMk id="20" creationId="{DB1626B1-BAC7-4893-A5AC-620597685187}"/>
          </ac:spMkLst>
        </pc:spChg>
        <pc:spChg chg="add del">
          <ac:chgData name="FLORES BENEYTO, MARIA ROSA" userId="23570789-6b06-440b-b1be-f8c029b6b1e0" providerId="ADAL" clId="{519E834F-5052-45FB-B2AC-E8D1204592E6}" dt="2022-09-25T10:51:32.946" v="1713" actId="26606"/>
          <ac:spMkLst>
            <pc:docMk/>
            <pc:sldMk cId="701112597" sldId="330"/>
            <ac:spMk id="22" creationId="{D64E9910-51FE-45BF-973D-9D2401FD3C63}"/>
          </ac:spMkLst>
        </pc:spChg>
        <pc:picChg chg="del mod">
          <ac:chgData name="FLORES BENEYTO, MARIA ROSA" userId="23570789-6b06-440b-b1be-f8c029b6b1e0" providerId="ADAL" clId="{519E834F-5052-45FB-B2AC-E8D1204592E6}" dt="2022-09-25T10:52:09.709" v="1721" actId="478"/>
          <ac:picMkLst>
            <pc:docMk/>
            <pc:sldMk cId="701112597" sldId="330"/>
            <ac:picMk id="2" creationId="{00000000-0000-0000-0000-000000000000}"/>
          </ac:picMkLst>
        </pc:picChg>
        <pc:cxnChg chg="add del">
          <ac:chgData name="FLORES BENEYTO, MARIA ROSA" userId="23570789-6b06-440b-b1be-f8c029b6b1e0" providerId="ADAL" clId="{519E834F-5052-45FB-B2AC-E8D1204592E6}" dt="2022-09-25T10:51:25.508" v="1711" actId="26606"/>
          <ac:cxnSpMkLst>
            <pc:docMk/>
            <pc:sldMk cId="701112597" sldId="330"/>
            <ac:cxnSpMk id="16" creationId="{22F6364A-B358-4BEE-B158-0734D2C938D4}"/>
          </ac:cxnSpMkLst>
        </pc:cxnChg>
        <pc:cxnChg chg="add">
          <ac:chgData name="FLORES BENEYTO, MARIA ROSA" userId="23570789-6b06-440b-b1be-f8c029b6b1e0" providerId="ADAL" clId="{519E834F-5052-45FB-B2AC-E8D1204592E6}" dt="2022-09-25T10:51:32.950" v="1714" actId="26606"/>
          <ac:cxnSpMkLst>
            <pc:docMk/>
            <pc:sldMk cId="701112597" sldId="330"/>
            <ac:cxnSpMk id="24" creationId="{E12350F3-DB83-413A-980B-1CEB92498664}"/>
          </ac:cxnSpMkLst>
        </pc:cxnChg>
      </pc:sldChg>
      <pc:sldChg chg="modSp del mod ord">
        <pc:chgData name="FLORES BENEYTO, MARIA ROSA" userId="23570789-6b06-440b-b1be-f8c029b6b1e0" providerId="ADAL" clId="{519E834F-5052-45FB-B2AC-E8D1204592E6}" dt="2022-09-22T07:19:41.580" v="826" actId="2696"/>
        <pc:sldMkLst>
          <pc:docMk/>
          <pc:sldMk cId="1906564748" sldId="331"/>
        </pc:sldMkLst>
        <pc:spChg chg="mod">
          <ac:chgData name="FLORES BENEYTO, MARIA ROSA" userId="23570789-6b06-440b-b1be-f8c029b6b1e0" providerId="ADAL" clId="{519E834F-5052-45FB-B2AC-E8D1204592E6}" dt="2022-09-22T07:16:14.234" v="805" actId="14100"/>
          <ac:spMkLst>
            <pc:docMk/>
            <pc:sldMk cId="1906564748" sldId="331"/>
            <ac:spMk id="3" creationId="{38AC5EA6-7AAF-470E-BCCD-E882C5ED6044}"/>
          </ac:spMkLst>
        </pc:spChg>
      </pc:sldChg>
      <pc:sldChg chg="modSp mod">
        <pc:chgData name="FLORES BENEYTO, MARIA ROSA" userId="23570789-6b06-440b-b1be-f8c029b6b1e0" providerId="ADAL" clId="{519E834F-5052-45FB-B2AC-E8D1204592E6}" dt="2022-09-25T08:29:34.502" v="1227" actId="207"/>
        <pc:sldMkLst>
          <pc:docMk/>
          <pc:sldMk cId="2315035444" sldId="332"/>
        </pc:sldMkLst>
        <pc:spChg chg="mod">
          <ac:chgData name="FLORES BENEYTO, MARIA ROSA" userId="23570789-6b06-440b-b1be-f8c029b6b1e0" providerId="ADAL" clId="{519E834F-5052-45FB-B2AC-E8D1204592E6}" dt="2022-09-25T08:29:34.502" v="1227" actId="207"/>
          <ac:spMkLst>
            <pc:docMk/>
            <pc:sldMk cId="2315035444" sldId="332"/>
            <ac:spMk id="3" creationId="{5E6E5098-D542-4518-881E-47D8B62EB4F6}"/>
          </ac:spMkLst>
        </pc:spChg>
      </pc:sldChg>
      <pc:sldChg chg="addSp delSp modSp mod setBg">
        <pc:chgData name="FLORES BENEYTO, MARIA ROSA" userId="23570789-6b06-440b-b1be-f8c029b6b1e0" providerId="ADAL" clId="{519E834F-5052-45FB-B2AC-E8D1204592E6}" dt="2022-09-25T09:28:35.109" v="1430" actId="26606"/>
        <pc:sldMkLst>
          <pc:docMk/>
          <pc:sldMk cId="893752387" sldId="333"/>
        </pc:sldMkLst>
        <pc:spChg chg="add del">
          <ac:chgData name="FLORES BENEYTO, MARIA ROSA" userId="23570789-6b06-440b-b1be-f8c029b6b1e0" providerId="ADAL" clId="{519E834F-5052-45FB-B2AC-E8D1204592E6}" dt="2022-09-25T09:17:27.266" v="1279" actId="26606"/>
          <ac:spMkLst>
            <pc:docMk/>
            <pc:sldMk cId="893752387" sldId="333"/>
            <ac:spMk id="5" creationId="{69D184B2-2226-4E31-BCCB-444330767440}"/>
          </ac:spMkLst>
        </pc:spChg>
        <pc:spChg chg="add del">
          <ac:chgData name="FLORES BENEYTO, MARIA ROSA" userId="23570789-6b06-440b-b1be-f8c029b6b1e0" providerId="ADAL" clId="{519E834F-5052-45FB-B2AC-E8D1204592E6}" dt="2022-09-25T09:17:22.840" v="1277" actId="26606"/>
          <ac:spMkLst>
            <pc:docMk/>
            <pc:sldMk cId="893752387" sldId="333"/>
            <ac:spMk id="7" creationId="{A2509F26-B5DC-4BA7-B476-4CB044237A2E}"/>
          </ac:spMkLst>
        </pc:spChg>
        <pc:spChg chg="add del">
          <ac:chgData name="FLORES BENEYTO, MARIA ROSA" userId="23570789-6b06-440b-b1be-f8c029b6b1e0" providerId="ADAL" clId="{519E834F-5052-45FB-B2AC-E8D1204592E6}" dt="2022-09-25T09:17:27.266" v="1279" actId="26606"/>
          <ac:spMkLst>
            <pc:docMk/>
            <pc:sldMk cId="893752387" sldId="333"/>
            <ac:spMk id="8" creationId="{1AC4D4E3-486A-464A-8EC8-D44881097267}"/>
          </ac:spMkLst>
        </pc:spChg>
        <pc:spChg chg="add del">
          <ac:chgData name="FLORES BENEYTO, MARIA ROSA" userId="23570789-6b06-440b-b1be-f8c029b6b1e0" providerId="ADAL" clId="{519E834F-5052-45FB-B2AC-E8D1204592E6}" dt="2022-09-25T09:17:22.840" v="1277" actId="26606"/>
          <ac:spMkLst>
            <pc:docMk/>
            <pc:sldMk cId="893752387" sldId="333"/>
            <ac:spMk id="9" creationId="{DB103EB1-B135-4526-B883-33228FC27FF1}"/>
          </ac:spMkLst>
        </pc:spChg>
        <pc:spChg chg="add del">
          <ac:chgData name="FLORES BENEYTO, MARIA ROSA" userId="23570789-6b06-440b-b1be-f8c029b6b1e0" providerId="ADAL" clId="{519E834F-5052-45FB-B2AC-E8D1204592E6}" dt="2022-09-25T09:17:12.810" v="1273" actId="26606"/>
          <ac:spMkLst>
            <pc:docMk/>
            <pc:sldMk cId="893752387" sldId="333"/>
            <ac:spMk id="10" creationId="{B50AB553-2A96-4A92-96F2-93548E096954}"/>
          </ac:spMkLst>
        </pc:spChg>
        <pc:spChg chg="add del">
          <ac:chgData name="FLORES BENEYTO, MARIA ROSA" userId="23570789-6b06-440b-b1be-f8c029b6b1e0" providerId="ADAL" clId="{519E834F-5052-45FB-B2AC-E8D1204592E6}" dt="2022-09-25T09:17:27.266" v="1279" actId="26606"/>
          <ac:spMkLst>
            <pc:docMk/>
            <pc:sldMk cId="893752387" sldId="333"/>
            <ac:spMk id="11" creationId="{864DE13E-58EB-4475-B79C-0D4FC651239B}"/>
          </ac:spMkLst>
        </pc:spChg>
        <pc:spChg chg="add del">
          <ac:chgData name="FLORES BENEYTO, MARIA ROSA" userId="23570789-6b06-440b-b1be-f8c029b6b1e0" providerId="ADAL" clId="{519E834F-5052-45FB-B2AC-E8D1204592E6}" dt="2022-09-25T09:20:42.118" v="1291" actId="26606"/>
          <ac:spMkLst>
            <pc:docMk/>
            <pc:sldMk cId="893752387" sldId="333"/>
            <ac:spMk id="12" creationId="{ADAD1991-FFD1-4E94-ABAB-7560D33008E4}"/>
          </ac:spMkLst>
        </pc:spChg>
        <pc:spChg chg="add del">
          <ac:chgData name="FLORES BENEYTO, MARIA ROSA" userId="23570789-6b06-440b-b1be-f8c029b6b1e0" providerId="ADAL" clId="{519E834F-5052-45FB-B2AC-E8D1204592E6}" dt="2022-09-25T09:20:42.118" v="1291" actId="26606"/>
          <ac:spMkLst>
            <pc:docMk/>
            <pc:sldMk cId="893752387" sldId="333"/>
            <ac:spMk id="13" creationId="{57845966-6EFC-468A-9CC7-BAB4B95854E7}"/>
          </ac:spMkLst>
        </pc:spChg>
        <pc:spChg chg="add del">
          <ac:chgData name="FLORES BENEYTO, MARIA ROSA" userId="23570789-6b06-440b-b1be-f8c029b6b1e0" providerId="ADAL" clId="{519E834F-5052-45FB-B2AC-E8D1204592E6}" dt="2022-09-25T09:20:42.108" v="1290" actId="26606"/>
          <ac:spMkLst>
            <pc:docMk/>
            <pc:sldMk cId="893752387" sldId="333"/>
            <ac:spMk id="20" creationId="{D153EDB2-4AAD-43F4-AE78-4D326C813369}"/>
          </ac:spMkLst>
        </pc:spChg>
        <pc:spChg chg="add del">
          <ac:chgData name="FLORES BENEYTO, MARIA ROSA" userId="23570789-6b06-440b-b1be-f8c029b6b1e0" providerId="ADAL" clId="{519E834F-5052-45FB-B2AC-E8D1204592E6}" dt="2022-09-25T09:28:35.109" v="1430" actId="26606"/>
          <ac:spMkLst>
            <pc:docMk/>
            <pc:sldMk cId="893752387" sldId="333"/>
            <ac:spMk id="29" creationId="{22F15A2D-2324-487D-A02A-BF46C5C580EB}"/>
          </ac:spMkLst>
        </pc:spChg>
        <pc:spChg chg="add del">
          <ac:chgData name="FLORES BENEYTO, MARIA ROSA" userId="23570789-6b06-440b-b1be-f8c029b6b1e0" providerId="ADAL" clId="{519E834F-5052-45FB-B2AC-E8D1204592E6}" dt="2022-09-25T09:28:35.109" v="1430" actId="26606"/>
          <ac:spMkLst>
            <pc:docMk/>
            <pc:sldMk cId="893752387" sldId="333"/>
            <ac:spMk id="30" creationId="{17A7F34E-D418-47E2-9F86-2C45BBC31210}"/>
          </ac:spMkLst>
        </pc:spChg>
        <pc:spChg chg="add del">
          <ac:chgData name="FLORES BENEYTO, MARIA ROSA" userId="23570789-6b06-440b-b1be-f8c029b6b1e0" providerId="ADAL" clId="{519E834F-5052-45FB-B2AC-E8D1204592E6}" dt="2022-09-25T09:28:35.109" v="1430" actId="26606"/>
          <ac:spMkLst>
            <pc:docMk/>
            <pc:sldMk cId="893752387" sldId="333"/>
            <ac:spMk id="31" creationId="{2AEAFA59-923A-4F54-8B49-44C970BCC323}"/>
          </ac:spMkLst>
        </pc:spChg>
        <pc:spChg chg="add">
          <ac:chgData name="FLORES BENEYTO, MARIA ROSA" userId="23570789-6b06-440b-b1be-f8c029b6b1e0" providerId="ADAL" clId="{519E834F-5052-45FB-B2AC-E8D1204592E6}" dt="2022-09-25T09:28:35.109" v="1430" actId="26606"/>
          <ac:spMkLst>
            <pc:docMk/>
            <pc:sldMk cId="893752387" sldId="333"/>
            <ac:spMk id="36" creationId="{32BC26D8-82FB-445E-AA49-62A77D7C1EE0}"/>
          </ac:spMkLst>
        </pc:spChg>
        <pc:spChg chg="add">
          <ac:chgData name="FLORES BENEYTO, MARIA ROSA" userId="23570789-6b06-440b-b1be-f8c029b6b1e0" providerId="ADAL" clId="{519E834F-5052-45FB-B2AC-E8D1204592E6}" dt="2022-09-25T09:28:35.109" v="1430" actId="26606"/>
          <ac:spMkLst>
            <pc:docMk/>
            <pc:sldMk cId="893752387" sldId="333"/>
            <ac:spMk id="38" creationId="{CB44330D-EA18-4254-AA95-EB49948539B8}"/>
          </ac:spMkLst>
        </pc:spChg>
        <pc:grpChg chg="add del">
          <ac:chgData name="FLORES BENEYTO, MARIA ROSA" userId="23570789-6b06-440b-b1be-f8c029b6b1e0" providerId="ADAL" clId="{519E834F-5052-45FB-B2AC-E8D1204592E6}" dt="2022-09-25T09:20:42.108" v="1290" actId="26606"/>
          <ac:grpSpMkLst>
            <pc:docMk/>
            <pc:sldMk cId="893752387" sldId="333"/>
            <ac:grpSpMk id="22" creationId="{A3CB7779-72E2-4E92-AE18-6BBC335DD881}"/>
          </ac:grpSpMkLst>
        </pc:grpChg>
        <pc:graphicFrameChg chg="add del mod modGraphic">
          <ac:chgData name="FLORES BENEYTO, MARIA ROSA" userId="23570789-6b06-440b-b1be-f8c029b6b1e0" providerId="ADAL" clId="{519E834F-5052-45FB-B2AC-E8D1204592E6}" dt="2022-09-25T09:17:57.972" v="1282" actId="478"/>
          <ac:graphicFrameMkLst>
            <pc:docMk/>
            <pc:sldMk cId="893752387" sldId="333"/>
            <ac:graphicFrameMk id="4" creationId="{C62D57C9-6DBC-454E-AF7A-04E56BA15A29}"/>
          </ac:graphicFrameMkLst>
        </pc:graphicFrameChg>
        <pc:picChg chg="add del mod">
          <ac:chgData name="FLORES BENEYTO, MARIA ROSA" userId="23570789-6b06-440b-b1be-f8c029b6b1e0" providerId="ADAL" clId="{519E834F-5052-45FB-B2AC-E8D1204592E6}" dt="2022-09-25T09:17:29.433" v="1280"/>
          <ac:picMkLst>
            <pc:docMk/>
            <pc:sldMk cId="893752387" sldId="333"/>
            <ac:picMk id="2" creationId="{63AB62A4-3FB6-D4C3-B119-187742425E43}"/>
          </ac:picMkLst>
        </pc:picChg>
        <pc:picChg chg="add del mod">
          <ac:chgData name="FLORES BENEYTO, MARIA ROSA" userId="23570789-6b06-440b-b1be-f8c029b6b1e0" providerId="ADAL" clId="{519E834F-5052-45FB-B2AC-E8D1204592E6}" dt="2022-09-25T09:20:28.509" v="1287" actId="478"/>
          <ac:picMkLst>
            <pc:docMk/>
            <pc:sldMk cId="893752387" sldId="333"/>
            <ac:picMk id="3" creationId="{3C7BA9CA-5092-E3AE-EE69-A8B881736CC1}"/>
          </ac:picMkLst>
        </pc:picChg>
        <pc:picChg chg="add del">
          <ac:chgData name="FLORES BENEYTO, MARIA ROSA" userId="23570789-6b06-440b-b1be-f8c029b6b1e0" providerId="ADAL" clId="{519E834F-5052-45FB-B2AC-E8D1204592E6}" dt="2022-09-25T09:17:12.810" v="1273" actId="26606"/>
          <ac:picMkLst>
            <pc:docMk/>
            <pc:sldMk cId="893752387" sldId="333"/>
            <ac:picMk id="6" creationId="{E5542566-CA1F-A820-C796-0CDE87EDB732}"/>
          </ac:picMkLst>
        </pc:picChg>
        <pc:picChg chg="add del">
          <ac:chgData name="FLORES BENEYTO, MARIA ROSA" userId="23570789-6b06-440b-b1be-f8c029b6b1e0" providerId="ADAL" clId="{519E834F-5052-45FB-B2AC-E8D1204592E6}" dt="2022-09-25T09:20:42.118" v="1291" actId="26606"/>
          <ac:picMkLst>
            <pc:docMk/>
            <pc:sldMk cId="893752387" sldId="333"/>
            <ac:picMk id="14" creationId="{75554383-98AF-4A47-BB65-705FAAA4BE6A}"/>
          </ac:picMkLst>
        </pc:picChg>
        <pc:picChg chg="add del mod">
          <ac:chgData name="FLORES BENEYTO, MARIA ROSA" userId="23570789-6b06-440b-b1be-f8c029b6b1e0" providerId="ADAL" clId="{519E834F-5052-45FB-B2AC-E8D1204592E6}" dt="2022-09-25T09:28:30.257" v="1428" actId="478"/>
          <ac:picMkLst>
            <pc:docMk/>
            <pc:sldMk cId="893752387" sldId="333"/>
            <ac:picMk id="15" creationId="{77461CB1-BF29-CE4F-F01E-EAF8D3E92791}"/>
          </ac:picMkLst>
        </pc:picChg>
        <pc:picChg chg="add mod">
          <ac:chgData name="FLORES BENEYTO, MARIA ROSA" userId="23570789-6b06-440b-b1be-f8c029b6b1e0" providerId="ADAL" clId="{519E834F-5052-45FB-B2AC-E8D1204592E6}" dt="2022-09-25T09:28:35.109" v="1430" actId="26606"/>
          <ac:picMkLst>
            <pc:docMk/>
            <pc:sldMk cId="893752387" sldId="333"/>
            <ac:picMk id="16" creationId="{60AF1115-5627-9651-8885-4B1E695653E2}"/>
          </ac:picMkLst>
        </pc:picChg>
      </pc:sldChg>
      <pc:sldChg chg="modSp new mod modAnim">
        <pc:chgData name="FLORES BENEYTO, MARIA ROSA" userId="23570789-6b06-440b-b1be-f8c029b6b1e0" providerId="ADAL" clId="{519E834F-5052-45FB-B2AC-E8D1204592E6}" dt="2022-09-19T14:46:03.230" v="426"/>
        <pc:sldMkLst>
          <pc:docMk/>
          <pc:sldMk cId="749603705" sldId="334"/>
        </pc:sldMkLst>
        <pc:spChg chg="mod">
          <ac:chgData name="FLORES BENEYTO, MARIA ROSA" userId="23570789-6b06-440b-b1be-f8c029b6b1e0" providerId="ADAL" clId="{519E834F-5052-45FB-B2AC-E8D1204592E6}" dt="2022-09-19T14:45:14.456" v="422" actId="403"/>
          <ac:spMkLst>
            <pc:docMk/>
            <pc:sldMk cId="749603705" sldId="334"/>
            <ac:spMk id="2" creationId="{C2DFFB90-BD8D-36F8-E2EF-1692EB088CF8}"/>
          </ac:spMkLst>
        </pc:spChg>
        <pc:spChg chg="mod">
          <ac:chgData name="FLORES BENEYTO, MARIA ROSA" userId="23570789-6b06-440b-b1be-f8c029b6b1e0" providerId="ADAL" clId="{519E834F-5052-45FB-B2AC-E8D1204592E6}" dt="2022-09-19T14:45:55.893" v="425" actId="242"/>
          <ac:spMkLst>
            <pc:docMk/>
            <pc:sldMk cId="749603705" sldId="334"/>
            <ac:spMk id="3" creationId="{34ED8FCD-4B7B-68C8-704A-70B7710EFD1B}"/>
          </ac:spMkLst>
        </pc:spChg>
      </pc:sldChg>
      <pc:sldChg chg="addSp delSp modSp new mod">
        <pc:chgData name="FLORES BENEYTO, MARIA ROSA" userId="23570789-6b06-440b-b1be-f8c029b6b1e0" providerId="ADAL" clId="{519E834F-5052-45FB-B2AC-E8D1204592E6}" dt="2022-09-19T15:11:47.939" v="488" actId="403"/>
        <pc:sldMkLst>
          <pc:docMk/>
          <pc:sldMk cId="2305496779" sldId="335"/>
        </pc:sldMkLst>
        <pc:spChg chg="mod">
          <ac:chgData name="FLORES BENEYTO, MARIA ROSA" userId="23570789-6b06-440b-b1be-f8c029b6b1e0" providerId="ADAL" clId="{519E834F-5052-45FB-B2AC-E8D1204592E6}" dt="2022-09-19T14:46:59.591" v="453" actId="27636"/>
          <ac:spMkLst>
            <pc:docMk/>
            <pc:sldMk cId="2305496779" sldId="335"/>
            <ac:spMk id="2" creationId="{885E0898-82A8-917A-8C36-47A61924E411}"/>
          </ac:spMkLst>
        </pc:spChg>
        <pc:spChg chg="del mod">
          <ac:chgData name="FLORES BENEYTO, MARIA ROSA" userId="23570789-6b06-440b-b1be-f8c029b6b1e0" providerId="ADAL" clId="{519E834F-5052-45FB-B2AC-E8D1204592E6}" dt="2022-09-19T14:47:18.397" v="455"/>
          <ac:spMkLst>
            <pc:docMk/>
            <pc:sldMk cId="2305496779" sldId="335"/>
            <ac:spMk id="3" creationId="{3CD2EF10-3AF9-AD45-7132-F0E33FD0B625}"/>
          </ac:spMkLst>
        </pc:spChg>
        <pc:graphicFrameChg chg="add mod modGraphic">
          <ac:chgData name="FLORES BENEYTO, MARIA ROSA" userId="23570789-6b06-440b-b1be-f8c029b6b1e0" providerId="ADAL" clId="{519E834F-5052-45FB-B2AC-E8D1204592E6}" dt="2022-09-19T15:11:47.939" v="488" actId="403"/>
          <ac:graphicFrameMkLst>
            <pc:docMk/>
            <pc:sldMk cId="2305496779" sldId="335"/>
            <ac:graphicFrameMk id="4" creationId="{5571AFB3-24A3-594C-BA6B-D653065F20FB}"/>
          </ac:graphicFrameMkLst>
        </pc:graphicFrameChg>
      </pc:sldChg>
      <pc:sldChg chg="modSp new del mod">
        <pc:chgData name="FLORES BENEYTO, MARIA ROSA" userId="23570789-6b06-440b-b1be-f8c029b6b1e0" providerId="ADAL" clId="{519E834F-5052-45FB-B2AC-E8D1204592E6}" dt="2022-09-22T07:20:13.174" v="828" actId="2696"/>
        <pc:sldMkLst>
          <pc:docMk/>
          <pc:sldMk cId="1903805304" sldId="336"/>
        </pc:sldMkLst>
        <pc:spChg chg="mod">
          <ac:chgData name="FLORES BENEYTO, MARIA ROSA" userId="23570789-6b06-440b-b1be-f8c029b6b1e0" providerId="ADAL" clId="{519E834F-5052-45FB-B2AC-E8D1204592E6}" dt="2022-09-22T07:16:55.337" v="816" actId="242"/>
          <ac:spMkLst>
            <pc:docMk/>
            <pc:sldMk cId="1903805304" sldId="336"/>
            <ac:spMk id="2" creationId="{95703CB2-C82F-CF20-FE69-9CA403EDFFB5}"/>
          </ac:spMkLst>
        </pc:spChg>
        <pc:spChg chg="mod">
          <ac:chgData name="FLORES BENEYTO, MARIA ROSA" userId="23570789-6b06-440b-b1be-f8c029b6b1e0" providerId="ADAL" clId="{519E834F-5052-45FB-B2AC-E8D1204592E6}" dt="2022-09-22T07:19:48.764" v="827" actId="242"/>
          <ac:spMkLst>
            <pc:docMk/>
            <pc:sldMk cId="1903805304" sldId="336"/>
            <ac:spMk id="3" creationId="{2FBC2BF9-0801-FF4D-782F-F23080E4FD8E}"/>
          </ac:spMkLst>
        </pc:spChg>
      </pc:sldChg>
      <pc:sldChg chg="delSp modSp add mod modAnim">
        <pc:chgData name="FLORES BENEYTO, MARIA ROSA" userId="23570789-6b06-440b-b1be-f8c029b6b1e0" providerId="ADAL" clId="{519E834F-5052-45FB-B2AC-E8D1204592E6}" dt="2022-09-25T08:05:27.217" v="1035" actId="20577"/>
        <pc:sldMkLst>
          <pc:docMk/>
          <pc:sldMk cId="3156829430" sldId="336"/>
        </pc:sldMkLst>
        <pc:spChg chg="mod">
          <ac:chgData name="FLORES BENEYTO, MARIA ROSA" userId="23570789-6b06-440b-b1be-f8c029b6b1e0" providerId="ADAL" clId="{519E834F-5052-45FB-B2AC-E8D1204592E6}" dt="2022-09-25T08:03:47.914" v="1033" actId="27636"/>
          <ac:spMkLst>
            <pc:docMk/>
            <pc:sldMk cId="3156829430" sldId="336"/>
            <ac:spMk id="2" creationId="{00000000-0000-0000-0000-000000000000}"/>
          </ac:spMkLst>
        </pc:spChg>
        <pc:spChg chg="mod">
          <ac:chgData name="FLORES BENEYTO, MARIA ROSA" userId="23570789-6b06-440b-b1be-f8c029b6b1e0" providerId="ADAL" clId="{519E834F-5052-45FB-B2AC-E8D1204592E6}" dt="2022-09-25T08:05:27.217" v="1035" actId="20577"/>
          <ac:spMkLst>
            <pc:docMk/>
            <pc:sldMk cId="3156829430" sldId="336"/>
            <ac:spMk id="3" creationId="{00000000-0000-0000-0000-000000000000}"/>
          </ac:spMkLst>
        </pc:spChg>
        <pc:spChg chg="mod">
          <ac:chgData name="FLORES BENEYTO, MARIA ROSA" userId="23570789-6b06-440b-b1be-f8c029b6b1e0" providerId="ADAL" clId="{519E834F-5052-45FB-B2AC-E8D1204592E6}" dt="2022-09-25T08:03:43.587" v="1031" actId="1076"/>
          <ac:spMkLst>
            <pc:docMk/>
            <pc:sldMk cId="3156829430" sldId="336"/>
            <ac:spMk id="4" creationId="{D75B7E9D-2D9A-F01D-EEA8-95F887F74071}"/>
          </ac:spMkLst>
        </pc:spChg>
        <pc:picChg chg="del">
          <ac:chgData name="FLORES BENEYTO, MARIA ROSA" userId="23570789-6b06-440b-b1be-f8c029b6b1e0" providerId="ADAL" clId="{519E834F-5052-45FB-B2AC-E8D1204592E6}" dt="2022-09-25T08:02:39.424" v="1016" actId="478"/>
          <ac:picMkLst>
            <pc:docMk/>
            <pc:sldMk cId="3156829430" sldId="336"/>
            <ac:picMk id="5" creationId="{B85A5049-FFA4-A24B-88C9-191162BA1109}"/>
          </ac:picMkLst>
        </pc:picChg>
      </pc:sldChg>
      <pc:sldChg chg="addSp modSp new mod setBg">
        <pc:chgData name="FLORES BENEYTO, MARIA ROSA" userId="23570789-6b06-440b-b1be-f8c029b6b1e0" providerId="ADAL" clId="{519E834F-5052-45FB-B2AC-E8D1204592E6}" dt="2022-09-25T08:27:42.946" v="1226" actId="14100"/>
        <pc:sldMkLst>
          <pc:docMk/>
          <pc:sldMk cId="2346184545" sldId="337"/>
        </pc:sldMkLst>
        <pc:spChg chg="mod">
          <ac:chgData name="FLORES BENEYTO, MARIA ROSA" userId="23570789-6b06-440b-b1be-f8c029b6b1e0" providerId="ADAL" clId="{519E834F-5052-45FB-B2AC-E8D1204592E6}" dt="2022-09-25T08:27:36.860" v="1224" actId="14100"/>
          <ac:spMkLst>
            <pc:docMk/>
            <pc:sldMk cId="2346184545" sldId="337"/>
            <ac:spMk id="2" creationId="{FD264785-1726-FD89-F863-DE2CDDBF9A6F}"/>
          </ac:spMkLst>
        </pc:spChg>
        <pc:spChg chg="mod">
          <ac:chgData name="FLORES BENEYTO, MARIA ROSA" userId="23570789-6b06-440b-b1be-f8c029b6b1e0" providerId="ADAL" clId="{519E834F-5052-45FB-B2AC-E8D1204592E6}" dt="2022-09-25T08:27:42.946" v="1226" actId="14100"/>
          <ac:spMkLst>
            <pc:docMk/>
            <pc:sldMk cId="2346184545" sldId="337"/>
            <ac:spMk id="3" creationId="{E95B0623-5908-2B0E-2CC1-D71708EA2261}"/>
          </ac:spMkLst>
        </pc:spChg>
        <pc:spChg chg="add">
          <ac:chgData name="FLORES BENEYTO, MARIA ROSA" userId="23570789-6b06-440b-b1be-f8c029b6b1e0" providerId="ADAL" clId="{519E834F-5052-45FB-B2AC-E8D1204592E6}" dt="2022-09-25T08:27:29.988" v="1221" actId="26606"/>
          <ac:spMkLst>
            <pc:docMk/>
            <pc:sldMk cId="2346184545" sldId="337"/>
            <ac:spMk id="8" creationId="{827B839B-9ADE-406B-8590-F1CAEDED45A1}"/>
          </ac:spMkLst>
        </pc:spChg>
        <pc:spChg chg="add">
          <ac:chgData name="FLORES BENEYTO, MARIA ROSA" userId="23570789-6b06-440b-b1be-f8c029b6b1e0" providerId="ADAL" clId="{519E834F-5052-45FB-B2AC-E8D1204592E6}" dt="2022-09-25T08:27:29.988" v="1221" actId="26606"/>
          <ac:spMkLst>
            <pc:docMk/>
            <pc:sldMk cId="2346184545" sldId="337"/>
            <ac:spMk id="10" creationId="{CFE45BF0-46DB-408C-B5F7-7B11716805D4}"/>
          </ac:spMkLst>
        </pc:spChg>
        <pc:spChg chg="add">
          <ac:chgData name="FLORES BENEYTO, MARIA ROSA" userId="23570789-6b06-440b-b1be-f8c029b6b1e0" providerId="ADAL" clId="{519E834F-5052-45FB-B2AC-E8D1204592E6}" dt="2022-09-25T08:27:29.988" v="1221" actId="26606"/>
          <ac:spMkLst>
            <pc:docMk/>
            <pc:sldMk cId="2346184545" sldId="337"/>
            <ac:spMk id="12" creationId="{2AEBC8F2-97B1-41B4-93F1-2D289E197FBA}"/>
          </ac:spMkLst>
        </pc:spChg>
        <pc:spChg chg="add">
          <ac:chgData name="FLORES BENEYTO, MARIA ROSA" userId="23570789-6b06-440b-b1be-f8c029b6b1e0" providerId="ADAL" clId="{519E834F-5052-45FB-B2AC-E8D1204592E6}" dt="2022-09-25T08:27:29.988" v="1221" actId="26606"/>
          <ac:spMkLst>
            <pc:docMk/>
            <pc:sldMk cId="2346184545" sldId="337"/>
            <ac:spMk id="14" creationId="{472E3A19-F5D5-48FC-BB9C-48C2F68F598B}"/>
          </ac:spMkLst>
        </pc:spChg>
        <pc:spChg chg="add">
          <ac:chgData name="FLORES BENEYTO, MARIA ROSA" userId="23570789-6b06-440b-b1be-f8c029b6b1e0" providerId="ADAL" clId="{519E834F-5052-45FB-B2AC-E8D1204592E6}" dt="2022-09-25T08:27:29.988" v="1221" actId="26606"/>
          <ac:spMkLst>
            <pc:docMk/>
            <pc:sldMk cId="2346184545" sldId="337"/>
            <ac:spMk id="16" creationId="{7A62E32F-BB65-43A8-8EB5-92346890E549}"/>
          </ac:spMkLst>
        </pc:spChg>
        <pc:spChg chg="add">
          <ac:chgData name="FLORES BENEYTO, MARIA ROSA" userId="23570789-6b06-440b-b1be-f8c029b6b1e0" providerId="ADAL" clId="{519E834F-5052-45FB-B2AC-E8D1204592E6}" dt="2022-09-25T08:27:29.988" v="1221" actId="26606"/>
          <ac:spMkLst>
            <pc:docMk/>
            <pc:sldMk cId="2346184545" sldId="337"/>
            <ac:spMk id="18" creationId="{14E91B64-9FCC-451E-AFB4-A827D6329367}"/>
          </ac:spMkLst>
        </pc:spChg>
      </pc:sldChg>
      <pc:sldChg chg="addSp delSp modSp new mod modClrScheme chgLayout">
        <pc:chgData name="FLORES BENEYTO, MARIA ROSA" userId="23570789-6b06-440b-b1be-f8c029b6b1e0" providerId="ADAL" clId="{519E834F-5052-45FB-B2AC-E8D1204592E6}" dt="2022-09-25T09:43:20.046" v="1447" actId="14100"/>
        <pc:sldMkLst>
          <pc:docMk/>
          <pc:sldMk cId="1138198151" sldId="338"/>
        </pc:sldMkLst>
        <pc:spChg chg="del">
          <ac:chgData name="FLORES BENEYTO, MARIA ROSA" userId="23570789-6b06-440b-b1be-f8c029b6b1e0" providerId="ADAL" clId="{519E834F-5052-45FB-B2AC-E8D1204592E6}" dt="2022-09-25T09:41:57.535" v="1435" actId="700"/>
          <ac:spMkLst>
            <pc:docMk/>
            <pc:sldMk cId="1138198151" sldId="338"/>
            <ac:spMk id="2" creationId="{007CB3D3-A2C3-912B-9760-B06AA1F3AD78}"/>
          </ac:spMkLst>
        </pc:spChg>
        <pc:spChg chg="del">
          <ac:chgData name="FLORES BENEYTO, MARIA ROSA" userId="23570789-6b06-440b-b1be-f8c029b6b1e0" providerId="ADAL" clId="{519E834F-5052-45FB-B2AC-E8D1204592E6}" dt="2022-09-25T09:41:57.535" v="1435" actId="700"/>
          <ac:spMkLst>
            <pc:docMk/>
            <pc:sldMk cId="1138198151" sldId="338"/>
            <ac:spMk id="3" creationId="{B3155EB2-4E3E-D6D6-2190-CFFBFC009E18}"/>
          </ac:spMkLst>
        </pc:spChg>
        <pc:picChg chg="add del mod">
          <ac:chgData name="FLORES BENEYTO, MARIA ROSA" userId="23570789-6b06-440b-b1be-f8c029b6b1e0" providerId="ADAL" clId="{519E834F-5052-45FB-B2AC-E8D1204592E6}" dt="2022-09-25T09:42:12.597" v="1439" actId="478"/>
          <ac:picMkLst>
            <pc:docMk/>
            <pc:sldMk cId="1138198151" sldId="338"/>
            <ac:picMk id="4" creationId="{9401062F-F14D-13CB-F5F0-1D10CCBA5A06}"/>
          </ac:picMkLst>
        </pc:picChg>
        <pc:picChg chg="add mod">
          <ac:chgData name="FLORES BENEYTO, MARIA ROSA" userId="23570789-6b06-440b-b1be-f8c029b6b1e0" providerId="ADAL" clId="{519E834F-5052-45FB-B2AC-E8D1204592E6}" dt="2022-09-25T09:43:20.046" v="1447" actId="14100"/>
          <ac:picMkLst>
            <pc:docMk/>
            <pc:sldMk cId="1138198151" sldId="338"/>
            <ac:picMk id="6" creationId="{09BDB848-B74C-F876-9902-5C032EA8665B}"/>
          </ac:picMkLst>
        </pc:picChg>
      </pc:sldChg>
      <pc:sldChg chg="addSp delSp modSp new mod setBg modClrScheme chgLayout">
        <pc:chgData name="FLORES BENEYTO, MARIA ROSA" userId="23570789-6b06-440b-b1be-f8c029b6b1e0" providerId="ADAL" clId="{519E834F-5052-45FB-B2AC-E8D1204592E6}" dt="2022-09-25T09:55:15.230" v="1558" actId="207"/>
        <pc:sldMkLst>
          <pc:docMk/>
          <pc:sldMk cId="2337055593" sldId="339"/>
        </pc:sldMkLst>
        <pc:spChg chg="del mod ord">
          <ac:chgData name="FLORES BENEYTO, MARIA ROSA" userId="23570789-6b06-440b-b1be-f8c029b6b1e0" providerId="ADAL" clId="{519E834F-5052-45FB-B2AC-E8D1204592E6}" dt="2022-09-25T09:43:31.896" v="1449" actId="700"/>
          <ac:spMkLst>
            <pc:docMk/>
            <pc:sldMk cId="2337055593" sldId="339"/>
            <ac:spMk id="2" creationId="{F8A544DB-F23D-9EF8-9F51-23E1C4EA260E}"/>
          </ac:spMkLst>
        </pc:spChg>
        <pc:spChg chg="del mod ord">
          <ac:chgData name="FLORES BENEYTO, MARIA ROSA" userId="23570789-6b06-440b-b1be-f8c029b6b1e0" providerId="ADAL" clId="{519E834F-5052-45FB-B2AC-E8D1204592E6}" dt="2022-09-25T09:43:31.896" v="1449" actId="700"/>
          <ac:spMkLst>
            <pc:docMk/>
            <pc:sldMk cId="2337055593" sldId="339"/>
            <ac:spMk id="3" creationId="{4223B0B2-F261-5EFE-C08B-5EA37DFE4239}"/>
          </ac:spMkLst>
        </pc:spChg>
        <pc:spChg chg="add mod ord">
          <ac:chgData name="FLORES BENEYTO, MARIA ROSA" userId="23570789-6b06-440b-b1be-f8c029b6b1e0" providerId="ADAL" clId="{519E834F-5052-45FB-B2AC-E8D1204592E6}" dt="2022-09-25T09:55:07.302" v="1557" actId="14100"/>
          <ac:spMkLst>
            <pc:docMk/>
            <pc:sldMk cId="2337055593" sldId="339"/>
            <ac:spMk id="4" creationId="{F14DBF11-894B-C980-84E4-0700ACA0344C}"/>
          </ac:spMkLst>
        </pc:spChg>
        <pc:spChg chg="add mod ord">
          <ac:chgData name="FLORES BENEYTO, MARIA ROSA" userId="23570789-6b06-440b-b1be-f8c029b6b1e0" providerId="ADAL" clId="{519E834F-5052-45FB-B2AC-E8D1204592E6}" dt="2022-09-25T09:55:15.230" v="1558" actId="207"/>
          <ac:spMkLst>
            <pc:docMk/>
            <pc:sldMk cId="2337055593" sldId="339"/>
            <ac:spMk id="5" creationId="{234F942D-3589-B007-CD4D-2E75E094294C}"/>
          </ac:spMkLst>
        </pc:spChg>
        <pc:spChg chg="add">
          <ac:chgData name="FLORES BENEYTO, MARIA ROSA" userId="23570789-6b06-440b-b1be-f8c029b6b1e0" providerId="ADAL" clId="{519E834F-5052-45FB-B2AC-E8D1204592E6}" dt="2022-09-25T09:54:36.036" v="1547" actId="26606"/>
          <ac:spMkLst>
            <pc:docMk/>
            <pc:sldMk cId="2337055593" sldId="339"/>
            <ac:spMk id="10" creationId="{8E2CC403-21CD-41DF-BAC4-329D7FF03C5C}"/>
          </ac:spMkLst>
        </pc:spChg>
        <pc:spChg chg="add">
          <ac:chgData name="FLORES BENEYTO, MARIA ROSA" userId="23570789-6b06-440b-b1be-f8c029b6b1e0" providerId="ADAL" clId="{519E834F-5052-45FB-B2AC-E8D1204592E6}" dt="2022-09-25T09:54:36.036" v="1547" actId="26606"/>
          <ac:spMkLst>
            <pc:docMk/>
            <pc:sldMk cId="2337055593" sldId="339"/>
            <ac:spMk id="17" creationId="{7653717E-6F8C-43E0-9893-C03AE87D18D6}"/>
          </ac:spMkLst>
        </pc:spChg>
        <pc:spChg chg="add">
          <ac:chgData name="FLORES BENEYTO, MARIA ROSA" userId="23570789-6b06-440b-b1be-f8c029b6b1e0" providerId="ADAL" clId="{519E834F-5052-45FB-B2AC-E8D1204592E6}" dt="2022-09-25T09:54:36.036" v="1547" actId="26606"/>
          <ac:spMkLst>
            <pc:docMk/>
            <pc:sldMk cId="2337055593" sldId="339"/>
            <ac:spMk id="19" creationId="{35BB14B4-EC3F-47C7-9AF3-B0E017B75C42}"/>
          </ac:spMkLst>
        </pc:spChg>
        <pc:grpChg chg="add">
          <ac:chgData name="FLORES BENEYTO, MARIA ROSA" userId="23570789-6b06-440b-b1be-f8c029b6b1e0" providerId="ADAL" clId="{519E834F-5052-45FB-B2AC-E8D1204592E6}" dt="2022-09-25T09:54:36.036" v="1547" actId="26606"/>
          <ac:grpSpMkLst>
            <pc:docMk/>
            <pc:sldMk cId="2337055593" sldId="339"/>
            <ac:grpSpMk id="12" creationId="{B13AA5FE-3FFC-4725-9ADD-E428544EC61B}"/>
          </ac:grpSpMkLst>
        </pc:grpChg>
      </pc:sldChg>
      <pc:sldChg chg="addSp delSp modSp new mod setBg">
        <pc:chgData name="FLORES BENEYTO, MARIA ROSA" userId="23570789-6b06-440b-b1be-f8c029b6b1e0" providerId="ADAL" clId="{519E834F-5052-45FB-B2AC-E8D1204592E6}" dt="2022-09-25T10:52:28.996" v="1728" actId="26606"/>
        <pc:sldMkLst>
          <pc:docMk/>
          <pc:sldMk cId="3420550910" sldId="340"/>
        </pc:sldMkLst>
        <pc:spChg chg="add del">
          <ac:chgData name="FLORES BENEYTO, MARIA ROSA" userId="23570789-6b06-440b-b1be-f8c029b6b1e0" providerId="ADAL" clId="{519E834F-5052-45FB-B2AC-E8D1204592E6}" dt="2022-09-25T10:52:28.996" v="1728" actId="26606"/>
          <ac:spMkLst>
            <pc:docMk/>
            <pc:sldMk cId="3420550910" sldId="340"/>
            <ac:spMk id="2" creationId="{81BB2BAE-3A3C-D908-6C04-8F53E86DBCC0}"/>
          </ac:spMkLst>
        </pc:spChg>
        <pc:spChg chg="del">
          <ac:chgData name="FLORES BENEYTO, MARIA ROSA" userId="23570789-6b06-440b-b1be-f8c029b6b1e0" providerId="ADAL" clId="{519E834F-5052-45FB-B2AC-E8D1204592E6}" dt="2022-09-25T10:52:21.861" v="1723"/>
          <ac:spMkLst>
            <pc:docMk/>
            <pc:sldMk cId="3420550910" sldId="340"/>
            <ac:spMk id="3" creationId="{306F2B04-4AFD-1BF4-4ACF-A9CFE367C1A6}"/>
          </ac:spMkLst>
        </pc:spChg>
        <pc:spChg chg="add del">
          <ac:chgData name="FLORES BENEYTO, MARIA ROSA" userId="23570789-6b06-440b-b1be-f8c029b6b1e0" providerId="ADAL" clId="{519E834F-5052-45FB-B2AC-E8D1204592E6}" dt="2022-09-25T10:52:26.089" v="1725" actId="26606"/>
          <ac:spMkLst>
            <pc:docMk/>
            <pc:sldMk cId="3420550910" sldId="340"/>
            <ac:spMk id="9" creationId="{69D184B2-2226-4E31-BCCB-444330767440}"/>
          </ac:spMkLst>
        </pc:spChg>
        <pc:spChg chg="add del">
          <ac:chgData name="FLORES BENEYTO, MARIA ROSA" userId="23570789-6b06-440b-b1be-f8c029b6b1e0" providerId="ADAL" clId="{519E834F-5052-45FB-B2AC-E8D1204592E6}" dt="2022-09-25T10:52:26.089" v="1725" actId="26606"/>
          <ac:spMkLst>
            <pc:docMk/>
            <pc:sldMk cId="3420550910" sldId="340"/>
            <ac:spMk id="11" creationId="{1AC4D4E3-486A-464A-8EC8-D44881097267}"/>
          </ac:spMkLst>
        </pc:spChg>
        <pc:spChg chg="add del">
          <ac:chgData name="FLORES BENEYTO, MARIA ROSA" userId="23570789-6b06-440b-b1be-f8c029b6b1e0" providerId="ADAL" clId="{519E834F-5052-45FB-B2AC-E8D1204592E6}" dt="2022-09-25T10:52:26.089" v="1725" actId="26606"/>
          <ac:spMkLst>
            <pc:docMk/>
            <pc:sldMk cId="3420550910" sldId="340"/>
            <ac:spMk id="13" creationId="{864DE13E-58EB-4475-B79C-0D4FC651239B}"/>
          </ac:spMkLst>
        </pc:spChg>
        <pc:spChg chg="add del">
          <ac:chgData name="FLORES BENEYTO, MARIA ROSA" userId="23570789-6b06-440b-b1be-f8c029b6b1e0" providerId="ADAL" clId="{519E834F-5052-45FB-B2AC-E8D1204592E6}" dt="2022-09-25T10:52:28.987" v="1727" actId="26606"/>
          <ac:spMkLst>
            <pc:docMk/>
            <pc:sldMk cId="3420550910" sldId="340"/>
            <ac:spMk id="15" creationId="{A4AC5506-6312-4701-8D3C-40187889A947}"/>
          </ac:spMkLst>
        </pc:spChg>
        <pc:spChg chg="add del">
          <ac:chgData name="FLORES BENEYTO, MARIA ROSA" userId="23570789-6b06-440b-b1be-f8c029b6b1e0" providerId="ADAL" clId="{519E834F-5052-45FB-B2AC-E8D1204592E6}" dt="2022-09-25T10:52:28.987" v="1727" actId="26606"/>
          <ac:spMkLst>
            <pc:docMk/>
            <pc:sldMk cId="3420550910" sldId="340"/>
            <ac:spMk id="16" creationId="{81BB2BAE-3A3C-D908-6C04-8F53E86DBCC0}"/>
          </ac:spMkLst>
        </pc:spChg>
        <pc:spChg chg="add">
          <ac:chgData name="FLORES BENEYTO, MARIA ROSA" userId="23570789-6b06-440b-b1be-f8c029b6b1e0" providerId="ADAL" clId="{519E834F-5052-45FB-B2AC-E8D1204592E6}" dt="2022-09-25T10:52:28.996" v="1728" actId="26606"/>
          <ac:spMkLst>
            <pc:docMk/>
            <pc:sldMk cId="3420550910" sldId="340"/>
            <ac:spMk id="18" creationId="{69D184B2-2226-4E31-BCCB-444330767440}"/>
          </ac:spMkLst>
        </pc:spChg>
        <pc:spChg chg="add">
          <ac:chgData name="FLORES BENEYTO, MARIA ROSA" userId="23570789-6b06-440b-b1be-f8c029b6b1e0" providerId="ADAL" clId="{519E834F-5052-45FB-B2AC-E8D1204592E6}" dt="2022-09-25T10:52:28.996" v="1728" actId="26606"/>
          <ac:spMkLst>
            <pc:docMk/>
            <pc:sldMk cId="3420550910" sldId="340"/>
            <ac:spMk id="19" creationId="{1AC4D4E3-486A-464A-8EC8-D44881097267}"/>
          </ac:spMkLst>
        </pc:spChg>
        <pc:spChg chg="add">
          <ac:chgData name="FLORES BENEYTO, MARIA ROSA" userId="23570789-6b06-440b-b1be-f8c029b6b1e0" providerId="ADAL" clId="{519E834F-5052-45FB-B2AC-E8D1204592E6}" dt="2022-09-25T10:52:28.996" v="1728" actId="26606"/>
          <ac:spMkLst>
            <pc:docMk/>
            <pc:sldMk cId="3420550910" sldId="340"/>
            <ac:spMk id="20" creationId="{864DE13E-58EB-4475-B79C-0D4FC651239B}"/>
          </ac:spMkLst>
        </pc:spChg>
        <pc:picChg chg="add mod">
          <ac:chgData name="FLORES BENEYTO, MARIA ROSA" userId="23570789-6b06-440b-b1be-f8c029b6b1e0" providerId="ADAL" clId="{519E834F-5052-45FB-B2AC-E8D1204592E6}" dt="2022-09-25T10:52:28.996" v="1728" actId="26606"/>
          <ac:picMkLst>
            <pc:docMk/>
            <pc:sldMk cId="3420550910" sldId="340"/>
            <ac:picMk id="4" creationId="{309D202C-9220-3FAE-27D5-42D79CFC2890}"/>
          </ac:picMkLst>
        </pc:picChg>
      </pc:sldChg>
      <pc:sldChg chg="addSp delSp modSp new mod setBg">
        <pc:chgData name="FLORES BENEYTO, MARIA ROSA" userId="23570789-6b06-440b-b1be-f8c029b6b1e0" providerId="ADAL" clId="{519E834F-5052-45FB-B2AC-E8D1204592E6}" dt="2022-09-25T10:58:38.770" v="1732" actId="26606"/>
        <pc:sldMkLst>
          <pc:docMk/>
          <pc:sldMk cId="2652840347" sldId="341"/>
        </pc:sldMkLst>
        <pc:spChg chg="del">
          <ac:chgData name="FLORES BENEYTO, MARIA ROSA" userId="23570789-6b06-440b-b1be-f8c029b6b1e0" providerId="ADAL" clId="{519E834F-5052-45FB-B2AC-E8D1204592E6}" dt="2022-09-25T10:58:38.770" v="1732" actId="26606"/>
          <ac:spMkLst>
            <pc:docMk/>
            <pc:sldMk cId="2652840347" sldId="341"/>
            <ac:spMk id="2" creationId="{F3DD115C-5C0B-AE45-07FB-03B20EA3FF26}"/>
          </ac:spMkLst>
        </pc:spChg>
        <pc:spChg chg="del">
          <ac:chgData name="FLORES BENEYTO, MARIA ROSA" userId="23570789-6b06-440b-b1be-f8c029b6b1e0" providerId="ADAL" clId="{519E834F-5052-45FB-B2AC-E8D1204592E6}" dt="2022-09-25T10:53:16.014" v="1731"/>
          <ac:spMkLst>
            <pc:docMk/>
            <pc:sldMk cId="2652840347" sldId="341"/>
            <ac:spMk id="3" creationId="{9E7806BD-FC6F-0CA4-3C40-412069AEFBD5}"/>
          </ac:spMkLst>
        </pc:spChg>
        <pc:spChg chg="add">
          <ac:chgData name="FLORES BENEYTO, MARIA ROSA" userId="23570789-6b06-440b-b1be-f8c029b6b1e0" providerId="ADAL" clId="{519E834F-5052-45FB-B2AC-E8D1204592E6}" dt="2022-09-25T10:58:38.770" v="1732" actId="26606"/>
          <ac:spMkLst>
            <pc:docMk/>
            <pc:sldMk cId="2652840347" sldId="341"/>
            <ac:spMk id="9" creationId="{32BC26D8-82FB-445E-AA49-62A77D7C1EE0}"/>
          </ac:spMkLst>
        </pc:spChg>
        <pc:spChg chg="add">
          <ac:chgData name="FLORES BENEYTO, MARIA ROSA" userId="23570789-6b06-440b-b1be-f8c029b6b1e0" providerId="ADAL" clId="{519E834F-5052-45FB-B2AC-E8D1204592E6}" dt="2022-09-25T10:58:38.770" v="1732" actId="26606"/>
          <ac:spMkLst>
            <pc:docMk/>
            <pc:sldMk cId="2652840347" sldId="341"/>
            <ac:spMk id="11" creationId="{CB44330D-EA18-4254-AA95-EB49948539B8}"/>
          </ac:spMkLst>
        </pc:spChg>
        <pc:picChg chg="add mod">
          <ac:chgData name="FLORES BENEYTO, MARIA ROSA" userId="23570789-6b06-440b-b1be-f8c029b6b1e0" providerId="ADAL" clId="{519E834F-5052-45FB-B2AC-E8D1204592E6}" dt="2022-09-25T10:58:38.770" v="1732" actId="26606"/>
          <ac:picMkLst>
            <pc:docMk/>
            <pc:sldMk cId="2652840347" sldId="341"/>
            <ac:picMk id="4" creationId="{C43C76F7-B1E2-1E1B-D14D-2385ECFFC4FE}"/>
          </ac:picMkLst>
        </pc:picChg>
      </pc:sldChg>
    </pc:docChg>
  </pc:docChgLst>
  <pc:docChgLst>
    <pc:chgData name="Rosa Flores Beneyto" userId="8ffd78d76a5f3516" providerId="LiveId" clId="{92323643-A7FC-4812-B561-E6B96CB41547}"/>
    <pc:docChg chg="undo redo custSel addSld delSld modSld">
      <pc:chgData name="Rosa Flores Beneyto" userId="8ffd78d76a5f3516" providerId="LiveId" clId="{92323643-A7FC-4812-B561-E6B96CB41547}" dt="2021-10-06T15:05:03.460" v="615" actId="113"/>
      <pc:docMkLst>
        <pc:docMk/>
      </pc:docMkLst>
      <pc:sldChg chg="addSp delSp modSp mod setBg addAnim delAnim setClrOvrMap">
        <pc:chgData name="Rosa Flores Beneyto" userId="8ffd78d76a5f3516" providerId="LiveId" clId="{92323643-A7FC-4812-B561-E6B96CB41547}" dt="2021-09-09T05:28:38.527" v="100"/>
        <pc:sldMkLst>
          <pc:docMk/>
          <pc:sldMk cId="2811151970" sldId="256"/>
        </pc:sldMkLst>
        <pc:spChg chg="mod ord">
          <ac:chgData name="Rosa Flores Beneyto" userId="8ffd78d76a5f3516" providerId="LiveId" clId="{92323643-A7FC-4812-B561-E6B96CB41547}" dt="2021-09-09T05:28:38.527" v="98" actId="26606"/>
          <ac:spMkLst>
            <pc:docMk/>
            <pc:sldMk cId="2811151970" sldId="256"/>
            <ac:spMk id="2" creationId="{00000000-0000-0000-0000-000000000000}"/>
          </ac:spMkLst>
        </pc:spChg>
        <pc:spChg chg="mod">
          <ac:chgData name="Rosa Flores Beneyto" userId="8ffd78d76a5f3516" providerId="LiveId" clId="{92323643-A7FC-4812-B561-E6B96CB41547}" dt="2021-09-09T05:28:38.527" v="98" actId="26606"/>
          <ac:spMkLst>
            <pc:docMk/>
            <pc:sldMk cId="2811151970" sldId="256"/>
            <ac:spMk id="3" creationId="{00000000-0000-0000-0000-000000000000}"/>
          </ac:spMkLst>
        </pc:spChg>
        <pc:spChg chg="add del">
          <ac:chgData name="Rosa Flores Beneyto" userId="8ffd78d76a5f3516" providerId="LiveId" clId="{92323643-A7FC-4812-B561-E6B96CB41547}" dt="2021-09-09T05:28:38.515" v="97" actId="26606"/>
          <ac:spMkLst>
            <pc:docMk/>
            <pc:sldMk cId="2811151970" sldId="256"/>
            <ac:spMk id="8" creationId="{88294908-8B00-4F58-BBBA-20F71A40AA9E}"/>
          </ac:spMkLst>
        </pc:spChg>
        <pc:spChg chg="add del">
          <ac:chgData name="Rosa Flores Beneyto" userId="8ffd78d76a5f3516" providerId="LiveId" clId="{92323643-A7FC-4812-B561-E6B96CB41547}" dt="2021-09-09T05:28:30.370" v="93" actId="26606"/>
          <ac:spMkLst>
            <pc:docMk/>
            <pc:sldMk cId="2811151970" sldId="256"/>
            <ac:spMk id="9" creationId="{C1DD1A8A-57D5-4A81-AD04-532B043C5611}"/>
          </ac:spMkLst>
        </pc:spChg>
        <pc:spChg chg="add del">
          <ac:chgData name="Rosa Flores Beneyto" userId="8ffd78d76a5f3516" providerId="LiveId" clId="{92323643-A7FC-4812-B561-E6B96CB41547}" dt="2021-09-09T05:28:38.515" v="97" actId="26606"/>
          <ac:spMkLst>
            <pc:docMk/>
            <pc:sldMk cId="2811151970" sldId="256"/>
            <ac:spMk id="10" creationId="{4364C879-1404-4203-8E9D-CC5DE0A621A2}"/>
          </ac:spMkLst>
        </pc:spChg>
        <pc:spChg chg="add del">
          <ac:chgData name="Rosa Flores Beneyto" userId="8ffd78d76a5f3516" providerId="LiveId" clId="{92323643-A7FC-4812-B561-E6B96CB41547}" dt="2021-09-09T05:28:30.370" v="93" actId="26606"/>
          <ac:spMkLst>
            <pc:docMk/>
            <pc:sldMk cId="2811151970" sldId="256"/>
            <ac:spMk id="11" creationId="{007891EC-4501-44ED-A8C8-B11B6DB767AB}"/>
          </ac:spMkLst>
        </pc:spChg>
        <pc:spChg chg="add del">
          <ac:chgData name="Rosa Flores Beneyto" userId="8ffd78d76a5f3516" providerId="LiveId" clId="{92323643-A7FC-4812-B561-E6B96CB41547}" dt="2021-09-09T05:28:38.515" v="97" actId="26606"/>
          <ac:spMkLst>
            <pc:docMk/>
            <pc:sldMk cId="2811151970" sldId="256"/>
            <ac:spMk id="12" creationId="{84617302-4B0D-4351-A6BB-6F0930D943AC}"/>
          </ac:spMkLst>
        </pc:spChg>
        <pc:spChg chg="add del">
          <ac:chgData name="Rosa Flores Beneyto" userId="8ffd78d76a5f3516" providerId="LiveId" clId="{92323643-A7FC-4812-B561-E6B96CB41547}" dt="2021-09-09T05:28:38.515" v="97" actId="26606"/>
          <ac:spMkLst>
            <pc:docMk/>
            <pc:sldMk cId="2811151970" sldId="256"/>
            <ac:spMk id="14" creationId="{DA2C7802-C2E0-4218-8F89-8DD7CCD2CD1C}"/>
          </ac:spMkLst>
        </pc:spChg>
        <pc:spChg chg="add del">
          <ac:chgData name="Rosa Flores Beneyto" userId="8ffd78d76a5f3516" providerId="LiveId" clId="{92323643-A7FC-4812-B561-E6B96CB41547}" dt="2021-09-09T05:28:38.515" v="97" actId="26606"/>
          <ac:spMkLst>
            <pc:docMk/>
            <pc:sldMk cId="2811151970" sldId="256"/>
            <ac:spMk id="16" creationId="{A6D7111A-21E5-4EE9-8A78-10E5530F0116}"/>
          </ac:spMkLst>
        </pc:spChg>
        <pc:spChg chg="add del">
          <ac:chgData name="Rosa Flores Beneyto" userId="8ffd78d76a5f3516" providerId="LiveId" clId="{92323643-A7FC-4812-B561-E6B96CB41547}" dt="2021-09-09T05:28:38.515" v="97" actId="26606"/>
          <ac:spMkLst>
            <pc:docMk/>
            <pc:sldMk cId="2811151970" sldId="256"/>
            <ac:spMk id="18" creationId="{A3969E80-A77B-49FC-9122-D89AFD5EE118}"/>
          </ac:spMkLst>
        </pc:spChg>
        <pc:spChg chg="add del">
          <ac:chgData name="Rosa Flores Beneyto" userId="8ffd78d76a5f3516" providerId="LiveId" clId="{92323643-A7FC-4812-B561-E6B96CB41547}" dt="2021-09-09T05:28:38.515" v="97" actId="26606"/>
          <ac:spMkLst>
            <pc:docMk/>
            <pc:sldMk cId="2811151970" sldId="256"/>
            <ac:spMk id="20" creationId="{1849CA57-76BD-4CF2-80BA-D7A46A01B7B1}"/>
          </ac:spMkLst>
        </pc:spChg>
        <pc:spChg chg="add del">
          <ac:chgData name="Rosa Flores Beneyto" userId="8ffd78d76a5f3516" providerId="LiveId" clId="{92323643-A7FC-4812-B561-E6B96CB41547}" dt="2021-09-09T05:28:38.515" v="97" actId="26606"/>
          <ac:spMkLst>
            <pc:docMk/>
            <pc:sldMk cId="2811151970" sldId="256"/>
            <ac:spMk id="22" creationId="{35E9085E-E730-4768-83D4-6CB7E9897153}"/>
          </ac:spMkLst>
        </pc:spChg>
        <pc:spChg chg="add del">
          <ac:chgData name="Rosa Flores Beneyto" userId="8ffd78d76a5f3516" providerId="LiveId" clId="{92323643-A7FC-4812-B561-E6B96CB41547}" dt="2021-09-09T05:28:38.515" v="97" actId="26606"/>
          <ac:spMkLst>
            <pc:docMk/>
            <pc:sldMk cId="2811151970" sldId="256"/>
            <ac:spMk id="24" creationId="{973272FE-A474-4CAE-8CA2-BCC8B476C3F4}"/>
          </ac:spMkLst>
        </pc:spChg>
        <pc:spChg chg="add del">
          <ac:chgData name="Rosa Flores Beneyto" userId="8ffd78d76a5f3516" providerId="LiveId" clId="{92323643-A7FC-4812-B561-E6B96CB41547}" dt="2021-09-09T05:28:38.515" v="97" actId="26606"/>
          <ac:spMkLst>
            <pc:docMk/>
            <pc:sldMk cId="2811151970" sldId="256"/>
            <ac:spMk id="26" creationId="{E07981EA-05A6-437C-88D7-B377B92B031D}"/>
          </ac:spMkLst>
        </pc:spChg>
        <pc:spChg chg="add del">
          <ac:chgData name="Rosa Flores Beneyto" userId="8ffd78d76a5f3516" providerId="LiveId" clId="{92323643-A7FC-4812-B561-E6B96CB41547}" dt="2021-09-09T05:28:38.515" v="97" actId="26606"/>
          <ac:spMkLst>
            <pc:docMk/>
            <pc:sldMk cId="2811151970" sldId="256"/>
            <ac:spMk id="28" creationId="{15E3C750-986E-4769-B1AE-49289FBEE757}"/>
          </ac:spMkLst>
        </pc:spChg>
        <pc:spChg chg="add">
          <ac:chgData name="Rosa Flores Beneyto" userId="8ffd78d76a5f3516" providerId="LiveId" clId="{92323643-A7FC-4812-B561-E6B96CB41547}" dt="2021-09-09T05:28:38.527" v="98" actId="26606"/>
          <ac:spMkLst>
            <pc:docMk/>
            <pc:sldMk cId="2811151970" sldId="256"/>
            <ac:spMk id="30" creationId="{4E1BEB12-92AF-4445-98AD-4C7756E7C93B}"/>
          </ac:spMkLst>
        </pc:spChg>
        <pc:spChg chg="add">
          <ac:chgData name="Rosa Flores Beneyto" userId="8ffd78d76a5f3516" providerId="LiveId" clId="{92323643-A7FC-4812-B561-E6B96CB41547}" dt="2021-09-09T05:28:38.527" v="98" actId="26606"/>
          <ac:spMkLst>
            <pc:docMk/>
            <pc:sldMk cId="2811151970" sldId="256"/>
            <ac:spMk id="31" creationId="{D0522C2C-7B5C-48A7-A969-03941E5D2E76}"/>
          </ac:spMkLst>
        </pc:spChg>
        <pc:spChg chg="add">
          <ac:chgData name="Rosa Flores Beneyto" userId="8ffd78d76a5f3516" providerId="LiveId" clId="{92323643-A7FC-4812-B561-E6B96CB41547}" dt="2021-09-09T05:28:38.527" v="98" actId="26606"/>
          <ac:spMkLst>
            <pc:docMk/>
            <pc:sldMk cId="2811151970" sldId="256"/>
            <ac:spMk id="32" creationId="{9C682A1A-5B2D-4111-BBD6-620165633E5B}"/>
          </ac:spMkLst>
        </pc:spChg>
        <pc:spChg chg="add">
          <ac:chgData name="Rosa Flores Beneyto" userId="8ffd78d76a5f3516" providerId="LiveId" clId="{92323643-A7FC-4812-B561-E6B96CB41547}" dt="2021-09-09T05:28:38.527" v="98" actId="26606"/>
          <ac:spMkLst>
            <pc:docMk/>
            <pc:sldMk cId="2811151970" sldId="256"/>
            <ac:spMk id="33" creationId="{D6EE29F2-D77F-4BD0-A20B-334D316A1C9D}"/>
          </ac:spMkLst>
        </pc:spChg>
        <pc:spChg chg="add">
          <ac:chgData name="Rosa Flores Beneyto" userId="8ffd78d76a5f3516" providerId="LiveId" clId="{92323643-A7FC-4812-B561-E6B96CB41547}" dt="2021-09-09T05:28:38.527" v="98" actId="26606"/>
          <ac:spMkLst>
            <pc:docMk/>
            <pc:sldMk cId="2811151970" sldId="256"/>
            <ac:spMk id="34" creationId="{22D09ED2-868F-42C6-866E-F92E0CEF314F}"/>
          </ac:spMkLst>
        </pc:spChg>
        <pc:picChg chg="add del">
          <ac:chgData name="Rosa Flores Beneyto" userId="8ffd78d76a5f3516" providerId="LiveId" clId="{92323643-A7FC-4812-B561-E6B96CB41547}" dt="2021-09-09T05:28:30.370" v="93" actId="26606"/>
          <ac:picMkLst>
            <pc:docMk/>
            <pc:sldMk cId="2811151970" sldId="256"/>
            <ac:picMk id="5" creationId="{D952D3FE-A235-4599-BC04-CD42602CA952}"/>
          </ac:picMkLst>
        </pc:picChg>
      </pc:sldChg>
      <pc:sldChg chg="addSp delSp modSp mod setBg">
        <pc:chgData name="Rosa Flores Beneyto" userId="8ffd78d76a5f3516" providerId="LiveId" clId="{92323643-A7FC-4812-B561-E6B96CB41547}" dt="2021-09-09T05:28:55.276" v="103" actId="26606"/>
        <pc:sldMkLst>
          <pc:docMk/>
          <pc:sldMk cId="2303320135" sldId="257"/>
        </pc:sldMkLst>
        <pc:spChg chg="mod">
          <ac:chgData name="Rosa Flores Beneyto" userId="8ffd78d76a5f3516" providerId="LiveId" clId="{92323643-A7FC-4812-B561-E6B96CB41547}" dt="2021-09-09T05:28:55.276" v="103" actId="26606"/>
          <ac:spMkLst>
            <pc:docMk/>
            <pc:sldMk cId="2303320135" sldId="257"/>
            <ac:spMk id="2" creationId="{00000000-0000-0000-0000-000000000000}"/>
          </ac:spMkLst>
        </pc:spChg>
        <pc:spChg chg="mod">
          <ac:chgData name="Rosa Flores Beneyto" userId="8ffd78d76a5f3516" providerId="LiveId" clId="{92323643-A7FC-4812-B561-E6B96CB41547}" dt="2021-09-09T05:28:55.276" v="103" actId="26606"/>
          <ac:spMkLst>
            <pc:docMk/>
            <pc:sldMk cId="2303320135" sldId="257"/>
            <ac:spMk id="3" creationId="{00000000-0000-0000-0000-000000000000}"/>
          </ac:spMkLst>
        </pc:spChg>
        <pc:spChg chg="add del">
          <ac:chgData name="Rosa Flores Beneyto" userId="8ffd78d76a5f3516" providerId="LiveId" clId="{92323643-A7FC-4812-B561-E6B96CB41547}" dt="2021-09-09T05:28:55.261" v="102" actId="26606"/>
          <ac:spMkLst>
            <pc:docMk/>
            <pc:sldMk cId="2303320135" sldId="257"/>
            <ac:spMk id="8" creationId="{C2554CA6-288E-4202-BC52-2E5A8F0C0AED}"/>
          </ac:spMkLst>
        </pc:spChg>
        <pc:spChg chg="add del">
          <ac:chgData name="Rosa Flores Beneyto" userId="8ffd78d76a5f3516" providerId="LiveId" clId="{92323643-A7FC-4812-B561-E6B96CB41547}" dt="2021-09-09T05:28:55.261" v="102" actId="26606"/>
          <ac:spMkLst>
            <pc:docMk/>
            <pc:sldMk cId="2303320135" sldId="257"/>
            <ac:spMk id="10" creationId="{B10BB131-AC8E-4A8E-A5D1-36260F720C3B}"/>
          </ac:spMkLst>
        </pc:spChg>
        <pc:spChg chg="add del">
          <ac:chgData name="Rosa Flores Beneyto" userId="8ffd78d76a5f3516" providerId="LiveId" clId="{92323643-A7FC-4812-B561-E6B96CB41547}" dt="2021-09-09T05:28:55.261" v="102" actId="26606"/>
          <ac:spMkLst>
            <pc:docMk/>
            <pc:sldMk cId="2303320135" sldId="257"/>
            <ac:spMk id="12" creationId="{5B7778FC-632E-4DCA-A7CB-0D7731CCF970}"/>
          </ac:spMkLst>
        </pc:spChg>
        <pc:spChg chg="add del">
          <ac:chgData name="Rosa Flores Beneyto" userId="8ffd78d76a5f3516" providerId="LiveId" clId="{92323643-A7FC-4812-B561-E6B96CB41547}" dt="2021-09-09T05:28:55.261" v="102" actId="26606"/>
          <ac:spMkLst>
            <pc:docMk/>
            <pc:sldMk cId="2303320135" sldId="257"/>
            <ac:spMk id="14" creationId="{FA23A907-97FB-4A8F-880A-DD77401C4296}"/>
          </ac:spMkLst>
        </pc:spChg>
        <pc:spChg chg="add">
          <ac:chgData name="Rosa Flores Beneyto" userId="8ffd78d76a5f3516" providerId="LiveId" clId="{92323643-A7FC-4812-B561-E6B96CB41547}" dt="2021-09-09T05:28:55.276" v="103" actId="26606"/>
          <ac:spMkLst>
            <pc:docMk/>
            <pc:sldMk cId="2303320135" sldId="257"/>
            <ac:spMk id="16" creationId="{7A62E32F-BB65-43A8-8EB5-92346890E549}"/>
          </ac:spMkLst>
        </pc:spChg>
        <pc:spChg chg="add">
          <ac:chgData name="Rosa Flores Beneyto" userId="8ffd78d76a5f3516" providerId="LiveId" clId="{92323643-A7FC-4812-B561-E6B96CB41547}" dt="2021-09-09T05:28:55.276" v="103" actId="26606"/>
          <ac:spMkLst>
            <pc:docMk/>
            <pc:sldMk cId="2303320135" sldId="257"/>
            <ac:spMk id="17" creationId="{827B839B-9ADE-406B-8590-F1CAEDED45A1}"/>
          </ac:spMkLst>
        </pc:spChg>
        <pc:spChg chg="add">
          <ac:chgData name="Rosa Flores Beneyto" userId="8ffd78d76a5f3516" providerId="LiveId" clId="{92323643-A7FC-4812-B561-E6B96CB41547}" dt="2021-09-09T05:28:55.276" v="103" actId="26606"/>
          <ac:spMkLst>
            <pc:docMk/>
            <pc:sldMk cId="2303320135" sldId="257"/>
            <ac:spMk id="18" creationId="{14E91B64-9FCC-451E-AFB4-A827D6329367}"/>
          </ac:spMkLst>
        </pc:spChg>
        <pc:spChg chg="add">
          <ac:chgData name="Rosa Flores Beneyto" userId="8ffd78d76a5f3516" providerId="LiveId" clId="{92323643-A7FC-4812-B561-E6B96CB41547}" dt="2021-09-09T05:28:55.276" v="103" actId="26606"/>
          <ac:spMkLst>
            <pc:docMk/>
            <pc:sldMk cId="2303320135" sldId="257"/>
            <ac:spMk id="19" creationId="{CFE45BF0-46DB-408C-B5F7-7B11716805D4}"/>
          </ac:spMkLst>
        </pc:spChg>
        <pc:spChg chg="add">
          <ac:chgData name="Rosa Flores Beneyto" userId="8ffd78d76a5f3516" providerId="LiveId" clId="{92323643-A7FC-4812-B561-E6B96CB41547}" dt="2021-09-09T05:28:55.276" v="103" actId="26606"/>
          <ac:spMkLst>
            <pc:docMk/>
            <pc:sldMk cId="2303320135" sldId="257"/>
            <ac:spMk id="20" creationId="{2AEBC8F2-97B1-41B4-93F1-2D289E197FBA}"/>
          </ac:spMkLst>
        </pc:spChg>
        <pc:spChg chg="add">
          <ac:chgData name="Rosa Flores Beneyto" userId="8ffd78d76a5f3516" providerId="LiveId" clId="{92323643-A7FC-4812-B561-E6B96CB41547}" dt="2021-09-09T05:28:55.276" v="103" actId="26606"/>
          <ac:spMkLst>
            <pc:docMk/>
            <pc:sldMk cId="2303320135" sldId="257"/>
            <ac:spMk id="21" creationId="{472E3A19-F5D5-48FC-BB9C-48C2F68F598B}"/>
          </ac:spMkLst>
        </pc:spChg>
      </pc:sldChg>
      <pc:sldChg chg="modSp mod">
        <pc:chgData name="Rosa Flores Beneyto" userId="8ffd78d76a5f3516" providerId="LiveId" clId="{92323643-A7FC-4812-B561-E6B96CB41547}" dt="2021-09-09T05:28:15.716" v="79"/>
        <pc:sldMkLst>
          <pc:docMk/>
          <pc:sldMk cId="1642528138" sldId="258"/>
        </pc:sldMkLst>
        <pc:spChg chg="mod">
          <ac:chgData name="Rosa Flores Beneyto" userId="8ffd78d76a5f3516" providerId="LiveId" clId="{92323643-A7FC-4812-B561-E6B96CB41547}" dt="2021-09-09T05:28:15.716" v="79"/>
          <ac:spMkLst>
            <pc:docMk/>
            <pc:sldMk cId="1642528138" sldId="258"/>
            <ac:spMk id="3" creationId="{00000000-0000-0000-0000-000000000000}"/>
          </ac:spMkLst>
        </pc:spChg>
      </pc:sldChg>
      <pc:sldChg chg="addSp modSp mod setBg">
        <pc:chgData name="Rosa Flores Beneyto" userId="8ffd78d76a5f3516" providerId="LiveId" clId="{92323643-A7FC-4812-B561-E6B96CB41547}" dt="2021-09-09T05:29:45.117" v="112" actId="14100"/>
        <pc:sldMkLst>
          <pc:docMk/>
          <pc:sldMk cId="420014166" sldId="259"/>
        </pc:sldMkLst>
        <pc:spChg chg="mod">
          <ac:chgData name="Rosa Flores Beneyto" userId="8ffd78d76a5f3516" providerId="LiveId" clId="{92323643-A7FC-4812-B561-E6B96CB41547}" dt="2021-09-09T05:29:08.554" v="104" actId="26606"/>
          <ac:spMkLst>
            <pc:docMk/>
            <pc:sldMk cId="420014166" sldId="259"/>
            <ac:spMk id="3" creationId="{00000000-0000-0000-0000-000000000000}"/>
          </ac:spMkLst>
        </pc:spChg>
        <pc:spChg chg="add">
          <ac:chgData name="Rosa Flores Beneyto" userId="8ffd78d76a5f3516" providerId="LiveId" clId="{92323643-A7FC-4812-B561-E6B96CB41547}" dt="2021-09-09T05:29:08.554" v="104" actId="26606"/>
          <ac:spMkLst>
            <pc:docMk/>
            <pc:sldMk cId="420014166" sldId="259"/>
            <ac:spMk id="9" creationId="{DD38EE57-B708-47C9-A4A4-E25F09FAB029}"/>
          </ac:spMkLst>
        </pc:spChg>
        <pc:grpChg chg="add">
          <ac:chgData name="Rosa Flores Beneyto" userId="8ffd78d76a5f3516" providerId="LiveId" clId="{92323643-A7FC-4812-B561-E6B96CB41547}" dt="2021-09-09T05:29:08.554" v="104" actId="26606"/>
          <ac:grpSpMkLst>
            <pc:docMk/>
            <pc:sldMk cId="420014166" sldId="259"/>
            <ac:grpSpMk id="11" creationId="{57A28182-58A5-4DBB-8F64-BD944BCA8154}"/>
          </ac:grpSpMkLst>
        </pc:grpChg>
        <pc:graphicFrameChg chg="mod modGraphic">
          <ac:chgData name="Rosa Flores Beneyto" userId="8ffd78d76a5f3516" providerId="LiveId" clId="{92323643-A7FC-4812-B561-E6B96CB41547}" dt="2021-09-09T05:29:45.117" v="112" actId="14100"/>
          <ac:graphicFrameMkLst>
            <pc:docMk/>
            <pc:sldMk cId="420014166" sldId="259"/>
            <ac:graphicFrameMk id="4" creationId="{00000000-0000-0000-0000-000000000000}"/>
          </ac:graphicFrameMkLst>
        </pc:graphicFrameChg>
      </pc:sldChg>
      <pc:sldChg chg="addSp delSp modSp mod setBg">
        <pc:chgData name="Rosa Flores Beneyto" userId="8ffd78d76a5f3516" providerId="LiveId" clId="{92323643-A7FC-4812-B561-E6B96CB41547}" dt="2021-09-09T05:30:54.169" v="119" actId="26606"/>
        <pc:sldMkLst>
          <pc:docMk/>
          <pc:sldMk cId="4105615510" sldId="260"/>
        </pc:sldMkLst>
        <pc:spChg chg="mod">
          <ac:chgData name="Rosa Flores Beneyto" userId="8ffd78d76a5f3516" providerId="LiveId" clId="{92323643-A7FC-4812-B561-E6B96CB41547}" dt="2021-09-09T05:30:54.169" v="119" actId="26606"/>
          <ac:spMkLst>
            <pc:docMk/>
            <pc:sldMk cId="4105615510" sldId="260"/>
            <ac:spMk id="2" creationId="{00000000-0000-0000-0000-000000000000}"/>
          </ac:spMkLst>
        </pc:spChg>
        <pc:spChg chg="mod ord">
          <ac:chgData name="Rosa Flores Beneyto" userId="8ffd78d76a5f3516" providerId="LiveId" clId="{92323643-A7FC-4812-B561-E6B96CB41547}" dt="2021-09-09T05:30:54.169" v="119" actId="26606"/>
          <ac:spMkLst>
            <pc:docMk/>
            <pc:sldMk cId="4105615510" sldId="260"/>
            <ac:spMk id="3" creationId="{00000000-0000-0000-0000-000000000000}"/>
          </ac:spMkLst>
        </pc:spChg>
        <pc:spChg chg="add">
          <ac:chgData name="Rosa Flores Beneyto" userId="8ffd78d76a5f3516" providerId="LiveId" clId="{92323643-A7FC-4812-B561-E6B96CB41547}" dt="2021-09-09T05:30:54.169" v="119" actId="26606"/>
          <ac:spMkLst>
            <pc:docMk/>
            <pc:sldMk cId="4105615510" sldId="260"/>
            <ac:spMk id="8" creationId="{3CD9DF72-87A3-404E-A828-84CBF11A8303}"/>
          </ac:spMkLst>
        </pc:spChg>
        <pc:spChg chg="add del">
          <ac:chgData name="Rosa Flores Beneyto" userId="8ffd78d76a5f3516" providerId="LiveId" clId="{92323643-A7FC-4812-B561-E6B96CB41547}" dt="2021-09-09T05:30:28.023" v="114" actId="26606"/>
          <ac:spMkLst>
            <pc:docMk/>
            <pc:sldMk cId="4105615510" sldId="260"/>
            <ac:spMk id="10" creationId="{DD38EE57-B708-47C9-A4A4-E25F09FAB029}"/>
          </ac:spMkLst>
        </pc:spChg>
        <pc:spChg chg="add del">
          <ac:chgData name="Rosa Flores Beneyto" userId="8ffd78d76a5f3516" providerId="LiveId" clId="{92323643-A7FC-4812-B561-E6B96CB41547}" dt="2021-09-09T05:30:31.491" v="116" actId="26606"/>
          <ac:spMkLst>
            <pc:docMk/>
            <pc:sldMk cId="4105615510" sldId="260"/>
            <ac:spMk id="19" creationId="{DD38EE57-B708-47C9-A4A4-E25F09FAB029}"/>
          </ac:spMkLst>
        </pc:spChg>
        <pc:grpChg chg="add del">
          <ac:chgData name="Rosa Flores Beneyto" userId="8ffd78d76a5f3516" providerId="LiveId" clId="{92323643-A7FC-4812-B561-E6B96CB41547}" dt="2021-09-09T05:30:28.023" v="114" actId="26606"/>
          <ac:grpSpMkLst>
            <pc:docMk/>
            <pc:sldMk cId="4105615510" sldId="260"/>
            <ac:grpSpMk id="12" creationId="{57A28182-58A5-4DBB-8F64-BD944BCA8154}"/>
          </ac:grpSpMkLst>
        </pc:grpChg>
        <pc:grpChg chg="add del">
          <ac:chgData name="Rosa Flores Beneyto" userId="8ffd78d76a5f3516" providerId="LiveId" clId="{92323643-A7FC-4812-B561-E6B96CB41547}" dt="2021-09-09T05:30:31.491" v="116" actId="26606"/>
          <ac:grpSpMkLst>
            <pc:docMk/>
            <pc:sldMk cId="4105615510" sldId="260"/>
            <ac:grpSpMk id="20" creationId="{57A28182-58A5-4DBB-8F64-BD944BCA8154}"/>
          </ac:grpSpMkLst>
        </pc:grpChg>
        <pc:picChg chg="add mod">
          <ac:chgData name="Rosa Flores Beneyto" userId="8ffd78d76a5f3516" providerId="LiveId" clId="{92323643-A7FC-4812-B561-E6B96CB41547}" dt="2021-09-09T05:30:54.169" v="119" actId="26606"/>
          <ac:picMkLst>
            <pc:docMk/>
            <pc:sldMk cId="4105615510" sldId="260"/>
            <ac:picMk id="5" creationId="{0BC3C0CA-ADCE-4BAA-B23A-757F3EA05EBF}"/>
          </ac:picMkLst>
        </pc:picChg>
        <pc:picChg chg="add del">
          <ac:chgData name="Rosa Flores Beneyto" userId="8ffd78d76a5f3516" providerId="LiveId" clId="{92323643-A7FC-4812-B561-E6B96CB41547}" dt="2021-09-09T05:30:28.023" v="114" actId="26606"/>
          <ac:picMkLst>
            <pc:docMk/>
            <pc:sldMk cId="4105615510" sldId="260"/>
            <ac:picMk id="7" creationId="{F5C261B9-320E-4F2E-8233-6D05928BC477}"/>
          </ac:picMkLst>
        </pc:picChg>
        <pc:picChg chg="add del">
          <ac:chgData name="Rosa Flores Beneyto" userId="8ffd78d76a5f3516" providerId="LiveId" clId="{92323643-A7FC-4812-B561-E6B96CB41547}" dt="2021-09-09T05:30:31.491" v="116" actId="26606"/>
          <ac:picMkLst>
            <pc:docMk/>
            <pc:sldMk cId="4105615510" sldId="260"/>
            <ac:picMk id="26" creationId="{A2DEFD6E-F870-4DA6-9310-C35AF99EFD4E}"/>
          </ac:picMkLst>
        </pc:picChg>
        <pc:cxnChg chg="add">
          <ac:chgData name="Rosa Flores Beneyto" userId="8ffd78d76a5f3516" providerId="LiveId" clId="{92323643-A7FC-4812-B561-E6B96CB41547}" dt="2021-09-09T05:30:54.169" v="119" actId="26606"/>
          <ac:cxnSpMkLst>
            <pc:docMk/>
            <pc:sldMk cId="4105615510" sldId="260"/>
            <ac:cxnSpMk id="9" creationId="{20E3A342-4D61-4E3F-AF90-1AB42AEB96CC}"/>
          </ac:cxnSpMkLst>
        </pc:cxnChg>
      </pc:sldChg>
      <pc:sldChg chg="addSp delSp modSp mod setBg">
        <pc:chgData name="Rosa Flores Beneyto" userId="8ffd78d76a5f3516" providerId="LiveId" clId="{92323643-A7FC-4812-B561-E6B96CB41547}" dt="2021-09-09T05:31:18.898" v="123" actId="14100"/>
        <pc:sldMkLst>
          <pc:docMk/>
          <pc:sldMk cId="864753828" sldId="261"/>
        </pc:sldMkLst>
        <pc:spChg chg="del">
          <ac:chgData name="Rosa Flores Beneyto" userId="8ffd78d76a5f3516" providerId="LiveId" clId="{92323643-A7FC-4812-B561-E6B96CB41547}" dt="2021-09-09T05:31:10.699" v="121" actId="26606"/>
          <ac:spMkLst>
            <pc:docMk/>
            <pc:sldMk cId="864753828" sldId="261"/>
            <ac:spMk id="2" creationId="{00000000-0000-0000-0000-000000000000}"/>
          </ac:spMkLst>
        </pc:spChg>
        <pc:spChg chg="mod">
          <ac:chgData name="Rosa Flores Beneyto" userId="8ffd78d76a5f3516" providerId="LiveId" clId="{92323643-A7FC-4812-B561-E6B96CB41547}" dt="2021-09-09T05:31:18.898" v="123" actId="14100"/>
          <ac:spMkLst>
            <pc:docMk/>
            <pc:sldMk cId="864753828" sldId="261"/>
            <ac:spMk id="3" creationId="{00000000-0000-0000-0000-000000000000}"/>
          </ac:spMkLst>
        </pc:spChg>
        <pc:spChg chg="add">
          <ac:chgData name="Rosa Flores Beneyto" userId="8ffd78d76a5f3516" providerId="LiveId" clId="{92323643-A7FC-4812-B561-E6B96CB41547}" dt="2021-09-09T05:31:10.699" v="121" actId="26606"/>
          <ac:spMkLst>
            <pc:docMk/>
            <pc:sldMk cId="864753828" sldId="261"/>
            <ac:spMk id="9" creationId="{B819A166-7571-4003-A6B8-B62034C3ED30}"/>
          </ac:spMkLst>
        </pc:spChg>
        <pc:graphicFrameChg chg="add">
          <ac:chgData name="Rosa Flores Beneyto" userId="8ffd78d76a5f3516" providerId="LiveId" clId="{92323643-A7FC-4812-B561-E6B96CB41547}" dt="2021-09-09T05:31:10.699" v="121" actId="26606"/>
          <ac:graphicFrameMkLst>
            <pc:docMk/>
            <pc:sldMk cId="864753828" sldId="261"/>
            <ac:graphicFrameMk id="5" creationId="{5D6E8254-9A1C-46BC-A8FE-1537F837EDEF}"/>
          </ac:graphicFrameMkLst>
        </pc:graphicFrameChg>
      </pc:sldChg>
      <pc:sldChg chg="addSp delSp modSp mod setBg">
        <pc:chgData name="Rosa Flores Beneyto" userId="8ffd78d76a5f3516" providerId="LiveId" clId="{92323643-A7FC-4812-B561-E6B96CB41547}" dt="2021-09-09T05:31:57.186" v="128" actId="26606"/>
        <pc:sldMkLst>
          <pc:docMk/>
          <pc:sldMk cId="1124391797" sldId="262"/>
        </pc:sldMkLst>
        <pc:spChg chg="mod">
          <ac:chgData name="Rosa Flores Beneyto" userId="8ffd78d76a5f3516" providerId="LiveId" clId="{92323643-A7FC-4812-B561-E6B96CB41547}" dt="2021-09-09T05:31:57.186" v="128" actId="26606"/>
          <ac:spMkLst>
            <pc:docMk/>
            <pc:sldMk cId="1124391797" sldId="262"/>
            <ac:spMk id="2" creationId="{00000000-0000-0000-0000-000000000000}"/>
          </ac:spMkLst>
        </pc:spChg>
        <pc:spChg chg="mod">
          <ac:chgData name="Rosa Flores Beneyto" userId="8ffd78d76a5f3516" providerId="LiveId" clId="{92323643-A7FC-4812-B561-E6B96CB41547}" dt="2021-09-09T05:31:57.186" v="128" actId="26606"/>
          <ac:spMkLst>
            <pc:docMk/>
            <pc:sldMk cId="1124391797" sldId="262"/>
            <ac:spMk id="3" creationId="{00000000-0000-0000-0000-000000000000}"/>
          </ac:spMkLst>
        </pc:spChg>
        <pc:spChg chg="add">
          <ac:chgData name="Rosa Flores Beneyto" userId="8ffd78d76a5f3516" providerId="LiveId" clId="{92323643-A7FC-4812-B561-E6B96CB41547}" dt="2021-09-09T05:31:57.186" v="128" actId="26606"/>
          <ac:spMkLst>
            <pc:docMk/>
            <pc:sldMk cId="1124391797" sldId="262"/>
            <ac:spMk id="5" creationId="{F837543A-6020-4505-A233-C9DB4BF74011}"/>
          </ac:spMkLst>
        </pc:spChg>
        <pc:spChg chg="add">
          <ac:chgData name="Rosa Flores Beneyto" userId="8ffd78d76a5f3516" providerId="LiveId" clId="{92323643-A7FC-4812-B561-E6B96CB41547}" dt="2021-09-09T05:31:57.186" v="128" actId="26606"/>
          <ac:spMkLst>
            <pc:docMk/>
            <pc:sldMk cId="1124391797" sldId="262"/>
            <ac:spMk id="6" creationId="{35B16301-FB18-48BA-A6DD-C37CAF6F9A18}"/>
          </ac:spMkLst>
        </pc:spChg>
        <pc:spChg chg="add">
          <ac:chgData name="Rosa Flores Beneyto" userId="8ffd78d76a5f3516" providerId="LiveId" clId="{92323643-A7FC-4812-B561-E6B96CB41547}" dt="2021-09-09T05:31:57.186" v="128" actId="26606"/>
          <ac:spMkLst>
            <pc:docMk/>
            <pc:sldMk cId="1124391797" sldId="262"/>
            <ac:spMk id="7" creationId="{C3C0D90E-074A-4F52-9B11-B52BEF4BCBE5}"/>
          </ac:spMkLst>
        </pc:spChg>
        <pc:spChg chg="add del">
          <ac:chgData name="Rosa Flores Beneyto" userId="8ffd78d76a5f3516" providerId="LiveId" clId="{92323643-A7FC-4812-B561-E6B96CB41547}" dt="2021-09-09T05:31:55.479" v="127" actId="26606"/>
          <ac:spMkLst>
            <pc:docMk/>
            <pc:sldMk cId="1124391797" sldId="262"/>
            <ac:spMk id="8" creationId="{F837543A-6020-4505-A233-C9DB4BF74011}"/>
          </ac:spMkLst>
        </pc:spChg>
        <pc:spChg chg="add">
          <ac:chgData name="Rosa Flores Beneyto" userId="8ffd78d76a5f3516" providerId="LiveId" clId="{92323643-A7FC-4812-B561-E6B96CB41547}" dt="2021-09-09T05:31:57.186" v="128" actId="26606"/>
          <ac:spMkLst>
            <pc:docMk/>
            <pc:sldMk cId="1124391797" sldId="262"/>
            <ac:spMk id="9" creationId="{CABBD4C1-E6F8-46F6-8152-A8A97490BF4D}"/>
          </ac:spMkLst>
        </pc:spChg>
        <pc:spChg chg="add del">
          <ac:chgData name="Rosa Flores Beneyto" userId="8ffd78d76a5f3516" providerId="LiveId" clId="{92323643-A7FC-4812-B561-E6B96CB41547}" dt="2021-09-09T05:31:55.479" v="127" actId="26606"/>
          <ac:spMkLst>
            <pc:docMk/>
            <pc:sldMk cId="1124391797" sldId="262"/>
            <ac:spMk id="10" creationId="{35B16301-FB18-48BA-A6DD-C37CAF6F9A18}"/>
          </ac:spMkLst>
        </pc:spChg>
        <pc:spChg chg="add">
          <ac:chgData name="Rosa Flores Beneyto" userId="8ffd78d76a5f3516" providerId="LiveId" clId="{92323643-A7FC-4812-B561-E6B96CB41547}" dt="2021-09-09T05:31:57.186" v="128" actId="26606"/>
          <ac:spMkLst>
            <pc:docMk/>
            <pc:sldMk cId="1124391797" sldId="262"/>
            <ac:spMk id="11" creationId="{83BA5EF5-1FE9-4BF9-83BB-269BCDDF6156}"/>
          </ac:spMkLst>
        </pc:spChg>
        <pc:spChg chg="add del">
          <ac:chgData name="Rosa Flores Beneyto" userId="8ffd78d76a5f3516" providerId="LiveId" clId="{92323643-A7FC-4812-B561-E6B96CB41547}" dt="2021-09-09T05:31:55.479" v="127" actId="26606"/>
          <ac:spMkLst>
            <pc:docMk/>
            <pc:sldMk cId="1124391797" sldId="262"/>
            <ac:spMk id="12" creationId="{C3C0D90E-074A-4F52-9B11-B52BEF4BCBE5}"/>
          </ac:spMkLst>
        </pc:spChg>
        <pc:spChg chg="add del">
          <ac:chgData name="Rosa Flores Beneyto" userId="8ffd78d76a5f3516" providerId="LiveId" clId="{92323643-A7FC-4812-B561-E6B96CB41547}" dt="2021-09-09T05:31:55.479" v="127" actId="26606"/>
          <ac:spMkLst>
            <pc:docMk/>
            <pc:sldMk cId="1124391797" sldId="262"/>
            <ac:spMk id="14" creationId="{CABBD4C1-E6F8-46F6-8152-A8A97490BF4D}"/>
          </ac:spMkLst>
        </pc:spChg>
        <pc:spChg chg="add">
          <ac:chgData name="Rosa Flores Beneyto" userId="8ffd78d76a5f3516" providerId="LiveId" clId="{92323643-A7FC-4812-B561-E6B96CB41547}" dt="2021-09-09T05:31:57.186" v="128" actId="26606"/>
          <ac:spMkLst>
            <pc:docMk/>
            <pc:sldMk cId="1124391797" sldId="262"/>
            <ac:spMk id="15" creationId="{88853921-7BC9-4BDE-ACAB-133C683C82D6}"/>
          </ac:spMkLst>
        </pc:spChg>
        <pc:spChg chg="add del">
          <ac:chgData name="Rosa Flores Beneyto" userId="8ffd78d76a5f3516" providerId="LiveId" clId="{92323643-A7FC-4812-B561-E6B96CB41547}" dt="2021-09-09T05:31:55.479" v="127" actId="26606"/>
          <ac:spMkLst>
            <pc:docMk/>
            <pc:sldMk cId="1124391797" sldId="262"/>
            <ac:spMk id="16" creationId="{83BA5EF5-1FE9-4BF9-83BB-269BCDDF6156}"/>
          </ac:spMkLst>
        </pc:spChg>
        <pc:spChg chg="add">
          <ac:chgData name="Rosa Flores Beneyto" userId="8ffd78d76a5f3516" providerId="LiveId" clId="{92323643-A7FC-4812-B561-E6B96CB41547}" dt="2021-09-09T05:31:57.186" v="128" actId="26606"/>
          <ac:spMkLst>
            <pc:docMk/>
            <pc:sldMk cId="1124391797" sldId="262"/>
            <ac:spMk id="17" creationId="{09192968-3AE7-4470-A61C-97294BB92731}"/>
          </ac:spMkLst>
        </pc:spChg>
        <pc:spChg chg="add">
          <ac:chgData name="Rosa Flores Beneyto" userId="8ffd78d76a5f3516" providerId="LiveId" clId="{92323643-A7FC-4812-B561-E6B96CB41547}" dt="2021-09-09T05:31:57.186" v="128" actId="26606"/>
          <ac:spMkLst>
            <pc:docMk/>
            <pc:sldMk cId="1124391797" sldId="262"/>
            <ac:spMk id="19" creationId="{3AB72E55-43E4-4356-BFE8-E2102CB0B505}"/>
          </ac:spMkLst>
        </pc:spChg>
        <pc:spChg chg="add del">
          <ac:chgData name="Rosa Flores Beneyto" userId="8ffd78d76a5f3516" providerId="LiveId" clId="{92323643-A7FC-4812-B561-E6B96CB41547}" dt="2021-09-09T05:31:55.479" v="127" actId="26606"/>
          <ac:spMkLst>
            <pc:docMk/>
            <pc:sldMk cId="1124391797" sldId="262"/>
            <ac:spMk id="20" creationId="{88853921-7BC9-4BDE-ACAB-133C683C82D6}"/>
          </ac:spMkLst>
        </pc:spChg>
        <pc:spChg chg="add del">
          <ac:chgData name="Rosa Flores Beneyto" userId="8ffd78d76a5f3516" providerId="LiveId" clId="{92323643-A7FC-4812-B561-E6B96CB41547}" dt="2021-09-09T05:31:55.479" v="127" actId="26606"/>
          <ac:spMkLst>
            <pc:docMk/>
            <pc:sldMk cId="1124391797" sldId="262"/>
            <ac:spMk id="22" creationId="{09192968-3AE7-4470-A61C-97294BB92731}"/>
          </ac:spMkLst>
        </pc:spChg>
        <pc:spChg chg="add del">
          <ac:chgData name="Rosa Flores Beneyto" userId="8ffd78d76a5f3516" providerId="LiveId" clId="{92323643-A7FC-4812-B561-E6B96CB41547}" dt="2021-09-09T05:31:55.479" v="127" actId="26606"/>
          <ac:spMkLst>
            <pc:docMk/>
            <pc:sldMk cId="1124391797" sldId="262"/>
            <ac:spMk id="24" creationId="{3AB72E55-43E4-4356-BFE8-E2102CB0B505}"/>
          </ac:spMkLst>
        </pc:spChg>
        <pc:cxnChg chg="add">
          <ac:chgData name="Rosa Flores Beneyto" userId="8ffd78d76a5f3516" providerId="LiveId" clId="{92323643-A7FC-4812-B561-E6B96CB41547}" dt="2021-09-09T05:31:57.186" v="128" actId="26606"/>
          <ac:cxnSpMkLst>
            <pc:docMk/>
            <pc:sldMk cId="1124391797" sldId="262"/>
            <ac:cxnSpMk id="13" creationId="{4B3BCACB-5880-460B-9606-8C433A9AF99D}"/>
          </ac:cxnSpMkLst>
        </pc:cxnChg>
        <pc:cxnChg chg="add del">
          <ac:chgData name="Rosa Flores Beneyto" userId="8ffd78d76a5f3516" providerId="LiveId" clId="{92323643-A7FC-4812-B561-E6B96CB41547}" dt="2021-09-09T05:31:55.479" v="127" actId="26606"/>
          <ac:cxnSpMkLst>
            <pc:docMk/>
            <pc:sldMk cId="1124391797" sldId="262"/>
            <ac:cxnSpMk id="18" creationId="{4B3BCACB-5880-460B-9606-8C433A9AF99D}"/>
          </ac:cxnSpMkLst>
        </pc:cxnChg>
      </pc:sldChg>
      <pc:sldChg chg="addSp modSp mod setBg">
        <pc:chgData name="Rosa Flores Beneyto" userId="8ffd78d76a5f3516" providerId="LiveId" clId="{92323643-A7FC-4812-B561-E6B96CB41547}" dt="2021-09-09T05:32:34.989" v="130" actId="26606"/>
        <pc:sldMkLst>
          <pc:docMk/>
          <pc:sldMk cId="70887374" sldId="263"/>
        </pc:sldMkLst>
        <pc:spChg chg="mod">
          <ac:chgData name="Rosa Flores Beneyto" userId="8ffd78d76a5f3516" providerId="LiveId" clId="{92323643-A7FC-4812-B561-E6B96CB41547}" dt="2021-09-09T05:32:34.989" v="130" actId="26606"/>
          <ac:spMkLst>
            <pc:docMk/>
            <pc:sldMk cId="70887374" sldId="263"/>
            <ac:spMk id="2" creationId="{00000000-0000-0000-0000-000000000000}"/>
          </ac:spMkLst>
        </pc:spChg>
        <pc:spChg chg="mod">
          <ac:chgData name="Rosa Flores Beneyto" userId="8ffd78d76a5f3516" providerId="LiveId" clId="{92323643-A7FC-4812-B561-E6B96CB41547}" dt="2021-09-09T05:32:34.989" v="130" actId="26606"/>
          <ac:spMkLst>
            <pc:docMk/>
            <pc:sldMk cId="70887374" sldId="263"/>
            <ac:spMk id="3" creationId="{00000000-0000-0000-0000-000000000000}"/>
          </ac:spMkLst>
        </pc:spChg>
        <pc:spChg chg="add">
          <ac:chgData name="Rosa Flores Beneyto" userId="8ffd78d76a5f3516" providerId="LiveId" clId="{92323643-A7FC-4812-B561-E6B96CB41547}" dt="2021-09-09T05:32:34.989" v="130" actId="26606"/>
          <ac:spMkLst>
            <pc:docMk/>
            <pc:sldMk cId="70887374" sldId="263"/>
            <ac:spMk id="8" creationId="{081EA652-8C6A-4E69-BEB9-170809474553}"/>
          </ac:spMkLst>
        </pc:spChg>
        <pc:spChg chg="add">
          <ac:chgData name="Rosa Flores Beneyto" userId="8ffd78d76a5f3516" providerId="LiveId" clId="{92323643-A7FC-4812-B561-E6B96CB41547}" dt="2021-09-09T05:32:34.989" v="130" actId="26606"/>
          <ac:spMkLst>
            <pc:docMk/>
            <pc:sldMk cId="70887374" sldId="263"/>
            <ac:spMk id="10" creationId="{5298780A-33B9-4EA2-8F67-DE68AD62841B}"/>
          </ac:spMkLst>
        </pc:spChg>
        <pc:spChg chg="add">
          <ac:chgData name="Rosa Flores Beneyto" userId="8ffd78d76a5f3516" providerId="LiveId" clId="{92323643-A7FC-4812-B561-E6B96CB41547}" dt="2021-09-09T05:32:34.989" v="130" actId="26606"/>
          <ac:spMkLst>
            <pc:docMk/>
            <pc:sldMk cId="70887374" sldId="263"/>
            <ac:spMk id="12" creationId="{7F488E8B-4E1E-4402-8935-D4E6C02615C7}"/>
          </ac:spMkLst>
        </pc:spChg>
      </pc:sldChg>
      <pc:sldChg chg="modSp">
        <pc:chgData name="Rosa Flores Beneyto" userId="8ffd78d76a5f3516" providerId="LiveId" clId="{92323643-A7FC-4812-B561-E6B96CB41547}" dt="2021-09-09T05:28:15.716" v="79"/>
        <pc:sldMkLst>
          <pc:docMk/>
          <pc:sldMk cId="1878001486" sldId="264"/>
        </pc:sldMkLst>
        <pc:spChg chg="mod">
          <ac:chgData name="Rosa Flores Beneyto" userId="8ffd78d76a5f3516" providerId="LiveId" clId="{92323643-A7FC-4812-B561-E6B96CB41547}" dt="2021-09-09T05:28:15.716" v="79"/>
          <ac:spMkLst>
            <pc:docMk/>
            <pc:sldMk cId="1878001486" sldId="264"/>
            <ac:spMk id="3" creationId="{00000000-0000-0000-0000-000000000000}"/>
          </ac:spMkLst>
        </pc:spChg>
      </pc:sldChg>
      <pc:sldChg chg="addSp delSp modSp mod setBg">
        <pc:chgData name="Rosa Flores Beneyto" userId="8ffd78d76a5f3516" providerId="LiveId" clId="{92323643-A7FC-4812-B561-E6B96CB41547}" dt="2021-09-09T05:33:05.618" v="134" actId="26606"/>
        <pc:sldMkLst>
          <pc:docMk/>
          <pc:sldMk cId="268491439" sldId="265"/>
        </pc:sldMkLst>
        <pc:spChg chg="mod">
          <ac:chgData name="Rosa Flores Beneyto" userId="8ffd78d76a5f3516" providerId="LiveId" clId="{92323643-A7FC-4812-B561-E6B96CB41547}" dt="2021-09-09T05:33:05.618" v="134" actId="26606"/>
          <ac:spMkLst>
            <pc:docMk/>
            <pc:sldMk cId="268491439" sldId="265"/>
            <ac:spMk id="3" creationId="{00000000-0000-0000-0000-000000000000}"/>
          </ac:spMkLst>
        </pc:spChg>
        <pc:spChg chg="add del">
          <ac:chgData name="Rosa Flores Beneyto" userId="8ffd78d76a5f3516" providerId="LiveId" clId="{92323643-A7FC-4812-B561-E6B96CB41547}" dt="2021-09-09T05:32:54.155" v="132" actId="26606"/>
          <ac:spMkLst>
            <pc:docMk/>
            <pc:sldMk cId="268491439" sldId="265"/>
            <ac:spMk id="9" creationId="{2B566528-1B12-4246-9431-5C2D7D081168}"/>
          </ac:spMkLst>
        </pc:spChg>
        <pc:spChg chg="add del">
          <ac:chgData name="Rosa Flores Beneyto" userId="8ffd78d76a5f3516" providerId="LiveId" clId="{92323643-A7FC-4812-B561-E6B96CB41547}" dt="2021-09-09T05:32:54.155" v="132" actId="26606"/>
          <ac:spMkLst>
            <pc:docMk/>
            <pc:sldMk cId="268491439" sldId="265"/>
            <ac:spMk id="11" creationId="{2E80C965-DB6D-4F81-9E9E-B027384D0BD6}"/>
          </ac:spMkLst>
        </pc:spChg>
        <pc:spChg chg="add del">
          <ac:chgData name="Rosa Flores Beneyto" userId="8ffd78d76a5f3516" providerId="LiveId" clId="{92323643-A7FC-4812-B561-E6B96CB41547}" dt="2021-09-09T05:32:54.155" v="132" actId="26606"/>
          <ac:spMkLst>
            <pc:docMk/>
            <pc:sldMk cId="268491439" sldId="265"/>
            <ac:spMk id="13" creationId="{A580F890-B085-4E95-96AA-55AEBEC5CE6E}"/>
          </ac:spMkLst>
        </pc:spChg>
        <pc:spChg chg="add del">
          <ac:chgData name="Rosa Flores Beneyto" userId="8ffd78d76a5f3516" providerId="LiveId" clId="{92323643-A7FC-4812-B561-E6B96CB41547}" dt="2021-09-09T05:32:54.155" v="132" actId="26606"/>
          <ac:spMkLst>
            <pc:docMk/>
            <pc:sldMk cId="268491439" sldId="265"/>
            <ac:spMk id="15" creationId="{D3F51FEB-38FB-4F6C-9F7B-2F2AFAB65463}"/>
          </ac:spMkLst>
        </pc:spChg>
        <pc:spChg chg="add del">
          <ac:chgData name="Rosa Flores Beneyto" userId="8ffd78d76a5f3516" providerId="LiveId" clId="{92323643-A7FC-4812-B561-E6B96CB41547}" dt="2021-09-09T05:32:54.155" v="132" actId="26606"/>
          <ac:spMkLst>
            <pc:docMk/>
            <pc:sldMk cId="268491439" sldId="265"/>
            <ac:spMk id="17" creationId="{1E547BA6-BAE0-43BB-A7CA-60F69CE252F0}"/>
          </ac:spMkLst>
        </pc:spChg>
        <pc:spChg chg="add del">
          <ac:chgData name="Rosa Flores Beneyto" userId="8ffd78d76a5f3516" providerId="LiveId" clId="{92323643-A7FC-4812-B561-E6B96CB41547}" dt="2021-09-09T05:33:05.618" v="134" actId="26606"/>
          <ac:spMkLst>
            <pc:docMk/>
            <pc:sldMk cId="268491439" sldId="265"/>
            <ac:spMk id="19" creationId="{6C4028FD-8BAA-4A19-BFDE-594D991B7552}"/>
          </ac:spMkLst>
        </pc:spChg>
        <pc:graphicFrameChg chg="mod modGraphic">
          <ac:chgData name="Rosa Flores Beneyto" userId="8ffd78d76a5f3516" providerId="LiveId" clId="{92323643-A7FC-4812-B561-E6B96CB41547}" dt="2021-09-09T05:33:05.618" v="134" actId="26606"/>
          <ac:graphicFrameMkLst>
            <pc:docMk/>
            <pc:sldMk cId="268491439" sldId="265"/>
            <ac:graphicFrameMk id="4" creationId="{00000000-0000-0000-0000-000000000000}"/>
          </ac:graphicFrameMkLst>
        </pc:graphicFrameChg>
      </pc:sldChg>
      <pc:sldChg chg="addSp modSp mod setBg">
        <pc:chgData name="Rosa Flores Beneyto" userId="8ffd78d76a5f3516" providerId="LiveId" clId="{92323643-A7FC-4812-B561-E6B96CB41547}" dt="2021-09-09T05:33:20.806" v="135" actId="26606"/>
        <pc:sldMkLst>
          <pc:docMk/>
          <pc:sldMk cId="2305463055" sldId="266"/>
        </pc:sldMkLst>
        <pc:spChg chg="mod">
          <ac:chgData name="Rosa Flores Beneyto" userId="8ffd78d76a5f3516" providerId="LiveId" clId="{92323643-A7FC-4812-B561-E6B96CB41547}" dt="2021-09-09T05:33:20.806" v="135" actId="26606"/>
          <ac:spMkLst>
            <pc:docMk/>
            <pc:sldMk cId="2305463055" sldId="266"/>
            <ac:spMk id="2" creationId="{00000000-0000-0000-0000-000000000000}"/>
          </ac:spMkLst>
        </pc:spChg>
        <pc:spChg chg="mod">
          <ac:chgData name="Rosa Flores Beneyto" userId="8ffd78d76a5f3516" providerId="LiveId" clId="{92323643-A7FC-4812-B561-E6B96CB41547}" dt="2021-09-09T05:33:20.806" v="135" actId="26606"/>
          <ac:spMkLst>
            <pc:docMk/>
            <pc:sldMk cId="2305463055" sldId="266"/>
            <ac:spMk id="3" creationId="{00000000-0000-0000-0000-000000000000}"/>
          </ac:spMkLst>
        </pc:spChg>
        <pc:spChg chg="add">
          <ac:chgData name="Rosa Flores Beneyto" userId="8ffd78d76a5f3516" providerId="LiveId" clId="{92323643-A7FC-4812-B561-E6B96CB41547}" dt="2021-09-09T05:33:20.806" v="135" actId="26606"/>
          <ac:spMkLst>
            <pc:docMk/>
            <pc:sldMk cId="2305463055" sldId="266"/>
            <ac:spMk id="8" creationId="{081EA652-8C6A-4E69-BEB9-170809474553}"/>
          </ac:spMkLst>
        </pc:spChg>
        <pc:spChg chg="add">
          <ac:chgData name="Rosa Flores Beneyto" userId="8ffd78d76a5f3516" providerId="LiveId" clId="{92323643-A7FC-4812-B561-E6B96CB41547}" dt="2021-09-09T05:33:20.806" v="135" actId="26606"/>
          <ac:spMkLst>
            <pc:docMk/>
            <pc:sldMk cId="2305463055" sldId="266"/>
            <ac:spMk id="10" creationId="{5298780A-33B9-4EA2-8F67-DE68AD62841B}"/>
          </ac:spMkLst>
        </pc:spChg>
        <pc:spChg chg="add">
          <ac:chgData name="Rosa Flores Beneyto" userId="8ffd78d76a5f3516" providerId="LiveId" clId="{92323643-A7FC-4812-B561-E6B96CB41547}" dt="2021-09-09T05:33:20.806" v="135" actId="26606"/>
          <ac:spMkLst>
            <pc:docMk/>
            <pc:sldMk cId="2305463055" sldId="266"/>
            <ac:spMk id="12" creationId="{7F488E8B-4E1E-4402-8935-D4E6C02615C7}"/>
          </ac:spMkLst>
        </pc:spChg>
      </pc:sldChg>
      <pc:sldChg chg="addSp modSp mod setBg addAnim">
        <pc:chgData name="Rosa Flores Beneyto" userId="8ffd78d76a5f3516" providerId="LiveId" clId="{92323643-A7FC-4812-B561-E6B96CB41547}" dt="2021-09-09T05:39:03.500" v="162"/>
        <pc:sldMkLst>
          <pc:docMk/>
          <pc:sldMk cId="4063641677" sldId="267"/>
        </pc:sldMkLst>
        <pc:spChg chg="mod">
          <ac:chgData name="Rosa Flores Beneyto" userId="8ffd78d76a5f3516" providerId="LiveId" clId="{92323643-A7FC-4812-B561-E6B96CB41547}" dt="2021-09-09T05:39:03.496" v="161" actId="26606"/>
          <ac:spMkLst>
            <pc:docMk/>
            <pc:sldMk cId="4063641677" sldId="267"/>
            <ac:spMk id="2" creationId="{00000000-0000-0000-0000-000000000000}"/>
          </ac:spMkLst>
        </pc:spChg>
        <pc:spChg chg="mod">
          <ac:chgData name="Rosa Flores Beneyto" userId="8ffd78d76a5f3516" providerId="LiveId" clId="{92323643-A7FC-4812-B561-E6B96CB41547}" dt="2021-09-09T05:39:03.496" v="161" actId="26606"/>
          <ac:spMkLst>
            <pc:docMk/>
            <pc:sldMk cId="4063641677" sldId="267"/>
            <ac:spMk id="3" creationId="{00000000-0000-0000-0000-000000000000}"/>
          </ac:spMkLst>
        </pc:spChg>
        <pc:spChg chg="add">
          <ac:chgData name="Rosa Flores Beneyto" userId="8ffd78d76a5f3516" providerId="LiveId" clId="{92323643-A7FC-4812-B561-E6B96CB41547}" dt="2021-09-09T05:39:03.496" v="161" actId="26606"/>
          <ac:spMkLst>
            <pc:docMk/>
            <pc:sldMk cId="4063641677" sldId="267"/>
            <ac:spMk id="8" creationId="{081EA652-8C6A-4E69-BEB9-170809474553}"/>
          </ac:spMkLst>
        </pc:spChg>
        <pc:spChg chg="add">
          <ac:chgData name="Rosa Flores Beneyto" userId="8ffd78d76a5f3516" providerId="LiveId" clId="{92323643-A7FC-4812-B561-E6B96CB41547}" dt="2021-09-09T05:39:03.496" v="161" actId="26606"/>
          <ac:spMkLst>
            <pc:docMk/>
            <pc:sldMk cId="4063641677" sldId="267"/>
            <ac:spMk id="10" creationId="{F474090D-CD95-4B41-BE3D-6596953D322D}"/>
          </ac:spMkLst>
        </pc:spChg>
        <pc:spChg chg="add">
          <ac:chgData name="Rosa Flores Beneyto" userId="8ffd78d76a5f3516" providerId="LiveId" clId="{92323643-A7FC-4812-B561-E6B96CB41547}" dt="2021-09-09T05:39:03.496" v="161" actId="26606"/>
          <ac:spMkLst>
            <pc:docMk/>
            <pc:sldMk cId="4063641677" sldId="267"/>
            <ac:spMk id="12" creationId="{5298780A-33B9-4EA2-8F67-DE68AD62841B}"/>
          </ac:spMkLst>
        </pc:spChg>
        <pc:spChg chg="add">
          <ac:chgData name="Rosa Flores Beneyto" userId="8ffd78d76a5f3516" providerId="LiveId" clId="{92323643-A7FC-4812-B561-E6B96CB41547}" dt="2021-09-09T05:39:03.496" v="161" actId="26606"/>
          <ac:spMkLst>
            <pc:docMk/>
            <pc:sldMk cId="4063641677" sldId="267"/>
            <ac:spMk id="14" creationId="{B8F3E811-B104-4DFF-951A-008C860FF1D2}"/>
          </ac:spMkLst>
        </pc:spChg>
      </pc:sldChg>
      <pc:sldChg chg="addSp modSp mod setBg">
        <pc:chgData name="Rosa Flores Beneyto" userId="8ffd78d76a5f3516" providerId="LiveId" clId="{92323643-A7FC-4812-B561-E6B96CB41547}" dt="2021-09-09T05:39:41.710" v="165" actId="26606"/>
        <pc:sldMkLst>
          <pc:docMk/>
          <pc:sldMk cId="82227878" sldId="271"/>
        </pc:sldMkLst>
        <pc:spChg chg="mod">
          <ac:chgData name="Rosa Flores Beneyto" userId="8ffd78d76a5f3516" providerId="LiveId" clId="{92323643-A7FC-4812-B561-E6B96CB41547}" dt="2021-09-09T05:39:41.710" v="165" actId="26606"/>
          <ac:spMkLst>
            <pc:docMk/>
            <pc:sldMk cId="82227878" sldId="271"/>
            <ac:spMk id="2" creationId="{00000000-0000-0000-0000-000000000000}"/>
          </ac:spMkLst>
        </pc:spChg>
        <pc:spChg chg="mod">
          <ac:chgData name="Rosa Flores Beneyto" userId="8ffd78d76a5f3516" providerId="LiveId" clId="{92323643-A7FC-4812-B561-E6B96CB41547}" dt="2021-09-09T05:39:41.710" v="165" actId="26606"/>
          <ac:spMkLst>
            <pc:docMk/>
            <pc:sldMk cId="82227878" sldId="271"/>
            <ac:spMk id="3" creationId="{00000000-0000-0000-0000-000000000000}"/>
          </ac:spMkLst>
        </pc:spChg>
        <pc:spChg chg="add">
          <ac:chgData name="Rosa Flores Beneyto" userId="8ffd78d76a5f3516" providerId="LiveId" clId="{92323643-A7FC-4812-B561-E6B96CB41547}" dt="2021-09-09T05:39:41.710" v="165" actId="26606"/>
          <ac:spMkLst>
            <pc:docMk/>
            <pc:sldMk cId="82227878" sldId="271"/>
            <ac:spMk id="8" creationId="{907EF6B7-1338-4443-8C46-6A318D952DFD}"/>
          </ac:spMkLst>
        </pc:spChg>
        <pc:spChg chg="add">
          <ac:chgData name="Rosa Flores Beneyto" userId="8ffd78d76a5f3516" providerId="LiveId" clId="{92323643-A7FC-4812-B561-E6B96CB41547}" dt="2021-09-09T05:39:41.710" v="165" actId="26606"/>
          <ac:spMkLst>
            <pc:docMk/>
            <pc:sldMk cId="82227878" sldId="271"/>
            <ac:spMk id="10" creationId="{DAAE4CDD-124C-4DCF-9584-B6033B545DD5}"/>
          </ac:spMkLst>
        </pc:spChg>
        <pc:spChg chg="add">
          <ac:chgData name="Rosa Flores Beneyto" userId="8ffd78d76a5f3516" providerId="LiveId" clId="{92323643-A7FC-4812-B561-E6B96CB41547}" dt="2021-09-09T05:39:41.710" v="165" actId="26606"/>
          <ac:spMkLst>
            <pc:docMk/>
            <pc:sldMk cId="82227878" sldId="271"/>
            <ac:spMk id="12" creationId="{081E4A58-353D-44AE-B2FC-2A74E2E400F7}"/>
          </ac:spMkLst>
        </pc:spChg>
      </pc:sldChg>
      <pc:sldChg chg="addSp delSp modSp mod setBg">
        <pc:chgData name="Rosa Flores Beneyto" userId="8ffd78d76a5f3516" providerId="LiveId" clId="{92323643-A7FC-4812-B561-E6B96CB41547}" dt="2021-09-09T05:44:49.248" v="197" actId="26606"/>
        <pc:sldMkLst>
          <pc:docMk/>
          <pc:sldMk cId="1333248125" sldId="272"/>
        </pc:sldMkLst>
        <pc:spChg chg="del mod">
          <ac:chgData name="Rosa Flores Beneyto" userId="8ffd78d76a5f3516" providerId="LiveId" clId="{92323643-A7FC-4812-B561-E6B96CB41547}" dt="2021-09-09T05:44:49.248" v="197" actId="26606"/>
          <ac:spMkLst>
            <pc:docMk/>
            <pc:sldMk cId="1333248125" sldId="272"/>
            <ac:spMk id="2" creationId="{00000000-0000-0000-0000-000000000000}"/>
          </ac:spMkLst>
        </pc:spChg>
        <pc:spChg chg="mod">
          <ac:chgData name="Rosa Flores Beneyto" userId="8ffd78d76a5f3516" providerId="LiveId" clId="{92323643-A7FC-4812-B561-E6B96CB41547}" dt="2021-09-09T05:44:49.248" v="197" actId="26606"/>
          <ac:spMkLst>
            <pc:docMk/>
            <pc:sldMk cId="1333248125" sldId="272"/>
            <ac:spMk id="3" creationId="{00000000-0000-0000-0000-000000000000}"/>
          </ac:spMkLst>
        </pc:spChg>
        <pc:spChg chg="add">
          <ac:chgData name="Rosa Flores Beneyto" userId="8ffd78d76a5f3516" providerId="LiveId" clId="{92323643-A7FC-4812-B561-E6B96CB41547}" dt="2021-09-09T05:44:49.248" v="197" actId="26606"/>
          <ac:spMkLst>
            <pc:docMk/>
            <pc:sldMk cId="1333248125" sldId="272"/>
            <ac:spMk id="9" creationId="{2B566528-1B12-4246-9431-5C2D7D081168}"/>
          </ac:spMkLst>
        </pc:spChg>
        <pc:spChg chg="add">
          <ac:chgData name="Rosa Flores Beneyto" userId="8ffd78d76a5f3516" providerId="LiveId" clId="{92323643-A7FC-4812-B561-E6B96CB41547}" dt="2021-09-09T05:44:49.248" v="197" actId="26606"/>
          <ac:spMkLst>
            <pc:docMk/>
            <pc:sldMk cId="1333248125" sldId="272"/>
            <ac:spMk id="11" creationId="{2E80C965-DB6D-4F81-9E9E-B027384D0BD6}"/>
          </ac:spMkLst>
        </pc:spChg>
        <pc:spChg chg="add">
          <ac:chgData name="Rosa Flores Beneyto" userId="8ffd78d76a5f3516" providerId="LiveId" clId="{92323643-A7FC-4812-B561-E6B96CB41547}" dt="2021-09-09T05:44:49.248" v="197" actId="26606"/>
          <ac:spMkLst>
            <pc:docMk/>
            <pc:sldMk cId="1333248125" sldId="272"/>
            <ac:spMk id="13" creationId="{A580F890-B085-4E95-96AA-55AEBEC5CE6E}"/>
          </ac:spMkLst>
        </pc:spChg>
        <pc:spChg chg="add">
          <ac:chgData name="Rosa Flores Beneyto" userId="8ffd78d76a5f3516" providerId="LiveId" clId="{92323643-A7FC-4812-B561-E6B96CB41547}" dt="2021-09-09T05:44:49.248" v="197" actId="26606"/>
          <ac:spMkLst>
            <pc:docMk/>
            <pc:sldMk cId="1333248125" sldId="272"/>
            <ac:spMk id="15" creationId="{D3F51FEB-38FB-4F6C-9F7B-2F2AFAB65463}"/>
          </ac:spMkLst>
        </pc:spChg>
        <pc:spChg chg="add">
          <ac:chgData name="Rosa Flores Beneyto" userId="8ffd78d76a5f3516" providerId="LiveId" clId="{92323643-A7FC-4812-B561-E6B96CB41547}" dt="2021-09-09T05:44:49.248" v="197" actId="26606"/>
          <ac:spMkLst>
            <pc:docMk/>
            <pc:sldMk cId="1333248125" sldId="272"/>
            <ac:spMk id="17" creationId="{1E547BA6-BAE0-43BB-A7CA-60F69CE252F0}"/>
          </ac:spMkLst>
        </pc:spChg>
        <pc:graphicFrameChg chg="add">
          <ac:chgData name="Rosa Flores Beneyto" userId="8ffd78d76a5f3516" providerId="LiveId" clId="{92323643-A7FC-4812-B561-E6B96CB41547}" dt="2021-09-09T05:44:49.248" v="197" actId="26606"/>
          <ac:graphicFrameMkLst>
            <pc:docMk/>
            <pc:sldMk cId="1333248125" sldId="272"/>
            <ac:graphicFrameMk id="5" creationId="{C2E7747B-768A-489E-ABFC-FB0EFD953A2E}"/>
          </ac:graphicFrameMkLst>
        </pc:graphicFrameChg>
      </pc:sldChg>
      <pc:sldChg chg="addSp modSp mod setBg">
        <pc:chgData name="Rosa Flores Beneyto" userId="8ffd78d76a5f3516" providerId="LiveId" clId="{92323643-A7FC-4812-B561-E6B96CB41547}" dt="2021-09-09T05:45:12.946" v="198" actId="26606"/>
        <pc:sldMkLst>
          <pc:docMk/>
          <pc:sldMk cId="3541102685" sldId="273"/>
        </pc:sldMkLst>
        <pc:spChg chg="mod">
          <ac:chgData name="Rosa Flores Beneyto" userId="8ffd78d76a5f3516" providerId="LiveId" clId="{92323643-A7FC-4812-B561-E6B96CB41547}" dt="2021-09-09T05:45:12.946" v="198" actId="26606"/>
          <ac:spMkLst>
            <pc:docMk/>
            <pc:sldMk cId="3541102685" sldId="273"/>
            <ac:spMk id="2" creationId="{00000000-0000-0000-0000-000000000000}"/>
          </ac:spMkLst>
        </pc:spChg>
        <pc:spChg chg="add">
          <ac:chgData name="Rosa Flores Beneyto" userId="8ffd78d76a5f3516" providerId="LiveId" clId="{92323643-A7FC-4812-B561-E6B96CB41547}" dt="2021-09-09T05:45:12.946" v="198" actId="26606"/>
          <ac:spMkLst>
            <pc:docMk/>
            <pc:sldMk cId="3541102685" sldId="273"/>
            <ac:spMk id="71" creationId="{D12DDE76-C203-4047-9998-63900085B5E8}"/>
          </ac:spMkLst>
        </pc:spChg>
        <pc:picChg chg="mod">
          <ac:chgData name="Rosa Flores Beneyto" userId="8ffd78d76a5f3516" providerId="LiveId" clId="{92323643-A7FC-4812-B561-E6B96CB41547}" dt="2021-09-09T05:45:12.946" v="198" actId="26606"/>
          <ac:picMkLst>
            <pc:docMk/>
            <pc:sldMk cId="3541102685" sldId="273"/>
            <ac:picMk id="2050" creationId="{00000000-0000-0000-0000-000000000000}"/>
          </ac:picMkLst>
        </pc:picChg>
      </pc:sldChg>
      <pc:sldChg chg="addSp modSp mod setBg">
        <pc:chgData name="Rosa Flores Beneyto" userId="8ffd78d76a5f3516" providerId="LiveId" clId="{92323643-A7FC-4812-B561-E6B96CB41547}" dt="2021-09-09T05:46:09.373" v="208" actId="26606"/>
        <pc:sldMkLst>
          <pc:docMk/>
          <pc:sldMk cId="2530115473" sldId="274"/>
        </pc:sldMkLst>
        <pc:spChg chg="mod">
          <ac:chgData name="Rosa Flores Beneyto" userId="8ffd78d76a5f3516" providerId="LiveId" clId="{92323643-A7FC-4812-B561-E6B96CB41547}" dt="2021-09-09T05:46:09.373" v="208" actId="26606"/>
          <ac:spMkLst>
            <pc:docMk/>
            <pc:sldMk cId="2530115473" sldId="274"/>
            <ac:spMk id="2" creationId="{00000000-0000-0000-0000-000000000000}"/>
          </ac:spMkLst>
        </pc:spChg>
        <pc:spChg chg="mod">
          <ac:chgData name="Rosa Flores Beneyto" userId="8ffd78d76a5f3516" providerId="LiveId" clId="{92323643-A7FC-4812-B561-E6B96CB41547}" dt="2021-09-09T05:46:09.373" v="208" actId="26606"/>
          <ac:spMkLst>
            <pc:docMk/>
            <pc:sldMk cId="2530115473" sldId="274"/>
            <ac:spMk id="3" creationId="{00000000-0000-0000-0000-000000000000}"/>
          </ac:spMkLst>
        </pc:spChg>
        <pc:spChg chg="add">
          <ac:chgData name="Rosa Flores Beneyto" userId="8ffd78d76a5f3516" providerId="LiveId" clId="{92323643-A7FC-4812-B561-E6B96CB41547}" dt="2021-09-09T05:46:09.373" v="208" actId="26606"/>
          <ac:spMkLst>
            <pc:docMk/>
            <pc:sldMk cId="2530115473" sldId="274"/>
            <ac:spMk id="8" creationId="{46D6306C-ED4F-4AAE-B4A5-EEA6AFAD726E}"/>
          </ac:spMkLst>
        </pc:spChg>
        <pc:spChg chg="add">
          <ac:chgData name="Rosa Flores Beneyto" userId="8ffd78d76a5f3516" providerId="LiveId" clId="{92323643-A7FC-4812-B561-E6B96CB41547}" dt="2021-09-09T05:46:09.373" v="208" actId="26606"/>
          <ac:spMkLst>
            <pc:docMk/>
            <pc:sldMk cId="2530115473" sldId="274"/>
            <ac:spMk id="10" creationId="{0EC5361D-F897-4856-B945-0455A365EB24}"/>
          </ac:spMkLst>
        </pc:spChg>
        <pc:spChg chg="add">
          <ac:chgData name="Rosa Flores Beneyto" userId="8ffd78d76a5f3516" providerId="LiveId" clId="{92323643-A7FC-4812-B561-E6B96CB41547}" dt="2021-09-09T05:46:09.373" v="208" actId="26606"/>
          <ac:spMkLst>
            <pc:docMk/>
            <pc:sldMk cId="2530115473" sldId="274"/>
            <ac:spMk id="12" creationId="{4508C0C5-2268-42B5-B3C8-4D0899E05F8C}"/>
          </ac:spMkLst>
        </pc:spChg>
        <pc:spChg chg="add">
          <ac:chgData name="Rosa Flores Beneyto" userId="8ffd78d76a5f3516" providerId="LiveId" clId="{92323643-A7FC-4812-B561-E6B96CB41547}" dt="2021-09-09T05:46:09.373" v="208" actId="26606"/>
          <ac:spMkLst>
            <pc:docMk/>
            <pc:sldMk cId="2530115473" sldId="274"/>
            <ac:spMk id="14" creationId="{141ACBDB-38F8-4B34-8183-BD95B4E55A62}"/>
          </ac:spMkLst>
        </pc:spChg>
        <pc:spChg chg="add">
          <ac:chgData name="Rosa Flores Beneyto" userId="8ffd78d76a5f3516" providerId="LiveId" clId="{92323643-A7FC-4812-B561-E6B96CB41547}" dt="2021-09-09T05:46:09.373" v="208" actId="26606"/>
          <ac:spMkLst>
            <pc:docMk/>
            <pc:sldMk cId="2530115473" sldId="274"/>
            <ac:spMk id="16" creationId="{DE00DB52-3455-4E2F-867B-A6D0516E175B}"/>
          </ac:spMkLst>
        </pc:spChg>
        <pc:spChg chg="add">
          <ac:chgData name="Rosa Flores Beneyto" userId="8ffd78d76a5f3516" providerId="LiveId" clId="{92323643-A7FC-4812-B561-E6B96CB41547}" dt="2021-09-09T05:46:09.373" v="208" actId="26606"/>
          <ac:spMkLst>
            <pc:docMk/>
            <pc:sldMk cId="2530115473" sldId="274"/>
            <ac:spMk id="18" creationId="{9E914C83-E0D8-4953-92D5-169D28CB43AE}"/>
          </ac:spMkLst>
        </pc:spChg>
        <pc:spChg chg="add">
          <ac:chgData name="Rosa Flores Beneyto" userId="8ffd78d76a5f3516" providerId="LiveId" clId="{92323643-A7FC-4812-B561-E6B96CB41547}" dt="2021-09-09T05:46:09.373" v="208" actId="26606"/>
          <ac:spMkLst>
            <pc:docMk/>
            <pc:sldMk cId="2530115473" sldId="274"/>
            <ac:spMk id="20" creationId="{3512E083-F550-46AF-8490-767ECFD00CB7}"/>
          </ac:spMkLst>
        </pc:spChg>
      </pc:sldChg>
      <pc:sldChg chg="modSp del">
        <pc:chgData name="Rosa Flores Beneyto" userId="8ffd78d76a5f3516" providerId="LiveId" clId="{92323643-A7FC-4812-B561-E6B96CB41547}" dt="2021-09-09T05:46:16.303" v="209" actId="2696"/>
        <pc:sldMkLst>
          <pc:docMk/>
          <pc:sldMk cId="316890023" sldId="275"/>
        </pc:sldMkLst>
        <pc:picChg chg="mod">
          <ac:chgData name="Rosa Flores Beneyto" userId="8ffd78d76a5f3516" providerId="LiveId" clId="{92323643-A7FC-4812-B561-E6B96CB41547}" dt="2021-09-09T05:28:15.716" v="79"/>
          <ac:picMkLst>
            <pc:docMk/>
            <pc:sldMk cId="316890023" sldId="275"/>
            <ac:picMk id="4" creationId="{00000000-0000-0000-0000-000000000000}"/>
          </ac:picMkLst>
        </pc:picChg>
      </pc:sldChg>
      <pc:sldChg chg="addSp modSp mod setBg">
        <pc:chgData name="Rosa Flores Beneyto" userId="8ffd78d76a5f3516" providerId="LiveId" clId="{92323643-A7FC-4812-B561-E6B96CB41547}" dt="2021-09-09T05:48:40.916" v="244" actId="26606"/>
        <pc:sldMkLst>
          <pc:docMk/>
          <pc:sldMk cId="3899497464" sldId="276"/>
        </pc:sldMkLst>
        <pc:spChg chg="mod">
          <ac:chgData name="Rosa Flores Beneyto" userId="8ffd78d76a5f3516" providerId="LiveId" clId="{92323643-A7FC-4812-B561-E6B96CB41547}" dt="2021-09-09T05:48:40.916" v="244" actId="26606"/>
          <ac:spMkLst>
            <pc:docMk/>
            <pc:sldMk cId="3899497464" sldId="276"/>
            <ac:spMk id="5" creationId="{00000000-0000-0000-0000-000000000000}"/>
          </ac:spMkLst>
        </pc:spChg>
        <pc:spChg chg="mod">
          <ac:chgData name="Rosa Flores Beneyto" userId="8ffd78d76a5f3516" providerId="LiveId" clId="{92323643-A7FC-4812-B561-E6B96CB41547}" dt="2021-09-09T05:48:40.916" v="244" actId="26606"/>
          <ac:spMkLst>
            <pc:docMk/>
            <pc:sldMk cId="3899497464" sldId="276"/>
            <ac:spMk id="6" creationId="{00000000-0000-0000-0000-000000000000}"/>
          </ac:spMkLst>
        </pc:spChg>
        <pc:spChg chg="add">
          <ac:chgData name="Rosa Flores Beneyto" userId="8ffd78d76a5f3516" providerId="LiveId" clId="{92323643-A7FC-4812-B561-E6B96CB41547}" dt="2021-09-09T05:48:40.916" v="244" actId="26606"/>
          <ac:spMkLst>
            <pc:docMk/>
            <pc:sldMk cId="3899497464" sldId="276"/>
            <ac:spMk id="12" creationId="{04812C46-200A-4DEB-A05E-3ED6C68C2387}"/>
          </ac:spMkLst>
        </pc:spChg>
        <pc:spChg chg="add">
          <ac:chgData name="Rosa Flores Beneyto" userId="8ffd78d76a5f3516" providerId="LiveId" clId="{92323643-A7FC-4812-B561-E6B96CB41547}" dt="2021-09-09T05:48:40.916" v="244" actId="26606"/>
          <ac:spMkLst>
            <pc:docMk/>
            <pc:sldMk cId="3899497464" sldId="276"/>
            <ac:spMk id="14" creationId="{D1EA859B-E555-4109-94F3-6700E046E008}"/>
          </ac:spMkLst>
        </pc:spChg>
        <pc:picChg chg="add">
          <ac:chgData name="Rosa Flores Beneyto" userId="8ffd78d76a5f3516" providerId="LiveId" clId="{92323643-A7FC-4812-B561-E6B96CB41547}" dt="2021-09-09T05:48:40.916" v="244" actId="26606"/>
          <ac:picMkLst>
            <pc:docMk/>
            <pc:sldMk cId="3899497464" sldId="276"/>
            <ac:picMk id="8" creationId="{24FD3C4D-2F76-46BB-8926-7FA3FEAFFC4C}"/>
          </ac:picMkLst>
        </pc:picChg>
      </pc:sldChg>
      <pc:sldChg chg="addSp delSp modSp mod setBg modClrScheme chgLayout">
        <pc:chgData name="Rosa Flores Beneyto" userId="8ffd78d76a5f3516" providerId="LiveId" clId="{92323643-A7FC-4812-B561-E6B96CB41547}" dt="2021-09-09T05:57:54.858" v="297" actId="26606"/>
        <pc:sldMkLst>
          <pc:docMk/>
          <pc:sldMk cId="2121587314" sldId="277"/>
        </pc:sldMkLst>
        <pc:spChg chg="mod ord">
          <ac:chgData name="Rosa Flores Beneyto" userId="8ffd78d76a5f3516" providerId="LiveId" clId="{92323643-A7FC-4812-B561-E6B96CB41547}" dt="2021-09-09T05:57:54.858" v="297" actId="26606"/>
          <ac:spMkLst>
            <pc:docMk/>
            <pc:sldMk cId="2121587314" sldId="277"/>
            <ac:spMk id="2" creationId="{00000000-0000-0000-0000-000000000000}"/>
          </ac:spMkLst>
        </pc:spChg>
        <pc:spChg chg="del mod">
          <ac:chgData name="Rosa Flores Beneyto" userId="8ffd78d76a5f3516" providerId="LiveId" clId="{92323643-A7FC-4812-B561-E6B96CB41547}" dt="2021-09-09T05:57:21.234" v="286" actId="700"/>
          <ac:spMkLst>
            <pc:docMk/>
            <pc:sldMk cId="2121587314" sldId="277"/>
            <ac:spMk id="3" creationId="{00000000-0000-0000-0000-000000000000}"/>
          </ac:spMkLst>
        </pc:spChg>
        <pc:spChg chg="add del">
          <ac:chgData name="Rosa Flores Beneyto" userId="8ffd78d76a5f3516" providerId="LiveId" clId="{92323643-A7FC-4812-B561-E6B96CB41547}" dt="2021-09-09T05:57:54.858" v="297" actId="26606"/>
          <ac:spMkLst>
            <pc:docMk/>
            <pc:sldMk cId="2121587314" sldId="277"/>
            <ac:spMk id="9" creationId="{EDDBB197-D710-4A4F-A9CA-FD2177498BE8}"/>
          </ac:spMkLst>
        </pc:spChg>
        <pc:spChg chg="add del">
          <ac:chgData name="Rosa Flores Beneyto" userId="8ffd78d76a5f3516" providerId="LiveId" clId="{92323643-A7FC-4812-B561-E6B96CB41547}" dt="2021-09-09T05:57:54.858" v="297" actId="26606"/>
          <ac:spMkLst>
            <pc:docMk/>
            <pc:sldMk cId="2121587314" sldId="277"/>
            <ac:spMk id="11" creationId="{975D1CFA-2CDB-4B64-BD9F-85744E8DA12F}"/>
          </ac:spMkLst>
        </pc:spChg>
        <pc:spChg chg="add del">
          <ac:chgData name="Rosa Flores Beneyto" userId="8ffd78d76a5f3516" providerId="LiveId" clId="{92323643-A7FC-4812-B561-E6B96CB41547}" dt="2021-09-09T05:57:54.855" v="296" actId="26606"/>
          <ac:spMkLst>
            <pc:docMk/>
            <pc:sldMk cId="2121587314" sldId="277"/>
            <ac:spMk id="22" creationId="{F3060C83-F051-4F0E-ABAD-AA0DFC48B218}"/>
          </ac:spMkLst>
        </pc:spChg>
        <pc:spChg chg="add del">
          <ac:chgData name="Rosa Flores Beneyto" userId="8ffd78d76a5f3516" providerId="LiveId" clId="{92323643-A7FC-4812-B561-E6B96CB41547}" dt="2021-09-09T05:57:54.855" v="296" actId="26606"/>
          <ac:spMkLst>
            <pc:docMk/>
            <pc:sldMk cId="2121587314" sldId="277"/>
            <ac:spMk id="24" creationId="{83C98ABE-055B-441F-B07E-44F97F083C39}"/>
          </ac:spMkLst>
        </pc:spChg>
        <pc:spChg chg="add del">
          <ac:chgData name="Rosa Flores Beneyto" userId="8ffd78d76a5f3516" providerId="LiveId" clId="{92323643-A7FC-4812-B561-E6B96CB41547}" dt="2021-09-09T05:57:54.855" v="296" actId="26606"/>
          <ac:spMkLst>
            <pc:docMk/>
            <pc:sldMk cId="2121587314" sldId="277"/>
            <ac:spMk id="26" creationId="{29FDB030-9B49-4CED-8CCD-4D99382388AC}"/>
          </ac:spMkLst>
        </pc:spChg>
        <pc:spChg chg="add del">
          <ac:chgData name="Rosa Flores Beneyto" userId="8ffd78d76a5f3516" providerId="LiveId" clId="{92323643-A7FC-4812-B561-E6B96CB41547}" dt="2021-09-09T05:57:54.855" v="296" actId="26606"/>
          <ac:spMkLst>
            <pc:docMk/>
            <pc:sldMk cId="2121587314" sldId="277"/>
            <ac:spMk id="28" creationId="{3783CA14-24A1-485C-8B30-D6A5D87987AD}"/>
          </ac:spMkLst>
        </pc:spChg>
        <pc:spChg chg="add del">
          <ac:chgData name="Rosa Flores Beneyto" userId="8ffd78d76a5f3516" providerId="LiveId" clId="{92323643-A7FC-4812-B561-E6B96CB41547}" dt="2021-09-09T05:57:54.855" v="296" actId="26606"/>
          <ac:spMkLst>
            <pc:docMk/>
            <pc:sldMk cId="2121587314" sldId="277"/>
            <ac:spMk id="30" creationId="{9A97C86A-04D6-40F7-AE84-31AB43E6A846}"/>
          </ac:spMkLst>
        </pc:spChg>
        <pc:spChg chg="add del">
          <ac:chgData name="Rosa Flores Beneyto" userId="8ffd78d76a5f3516" providerId="LiveId" clId="{92323643-A7FC-4812-B561-E6B96CB41547}" dt="2021-09-09T05:57:54.855" v="296" actId="26606"/>
          <ac:spMkLst>
            <pc:docMk/>
            <pc:sldMk cId="2121587314" sldId="277"/>
            <ac:spMk id="32" creationId="{FF9F2414-84E8-453E-B1F3-389FDE8192D9}"/>
          </ac:spMkLst>
        </pc:spChg>
        <pc:spChg chg="add del">
          <ac:chgData name="Rosa Flores Beneyto" userId="8ffd78d76a5f3516" providerId="LiveId" clId="{92323643-A7FC-4812-B561-E6B96CB41547}" dt="2021-09-09T05:57:54.855" v="296" actId="26606"/>
          <ac:spMkLst>
            <pc:docMk/>
            <pc:sldMk cId="2121587314" sldId="277"/>
            <ac:spMk id="34" creationId="{3ECA69A1-7536-43AC-85EF-C7106179F5ED}"/>
          </ac:spMkLst>
        </pc:spChg>
        <pc:spChg chg="add">
          <ac:chgData name="Rosa Flores Beneyto" userId="8ffd78d76a5f3516" providerId="LiveId" clId="{92323643-A7FC-4812-B561-E6B96CB41547}" dt="2021-09-09T05:57:54.858" v="297" actId="26606"/>
          <ac:spMkLst>
            <pc:docMk/>
            <pc:sldMk cId="2121587314" sldId="277"/>
            <ac:spMk id="36" creationId="{59A309A7-1751-4ABE-A3C1-EEC40366AD89}"/>
          </ac:spMkLst>
        </pc:spChg>
        <pc:spChg chg="add">
          <ac:chgData name="Rosa Flores Beneyto" userId="8ffd78d76a5f3516" providerId="LiveId" clId="{92323643-A7FC-4812-B561-E6B96CB41547}" dt="2021-09-09T05:57:54.858" v="297" actId="26606"/>
          <ac:spMkLst>
            <pc:docMk/>
            <pc:sldMk cId="2121587314" sldId="277"/>
            <ac:spMk id="37" creationId="{967D8EB6-EAE1-4F9C-B398-83321E287204}"/>
          </ac:spMkLst>
        </pc:spChg>
        <pc:grpChg chg="add del">
          <ac:chgData name="Rosa Flores Beneyto" userId="8ffd78d76a5f3516" providerId="LiveId" clId="{92323643-A7FC-4812-B561-E6B96CB41547}" dt="2021-09-09T05:57:54.858" v="297" actId="26606"/>
          <ac:grpSpMkLst>
            <pc:docMk/>
            <pc:sldMk cId="2121587314" sldId="277"/>
            <ac:grpSpMk id="13" creationId="{25EE5136-01F1-466C-962D-BA9B4C6757AA}"/>
          </ac:grpSpMkLst>
        </pc:grpChg>
        <pc:picChg chg="add mod">
          <ac:chgData name="Rosa Flores Beneyto" userId="8ffd78d76a5f3516" providerId="LiveId" clId="{92323643-A7FC-4812-B561-E6B96CB41547}" dt="2021-09-09T05:57:54.858" v="297" actId="26606"/>
          <ac:picMkLst>
            <pc:docMk/>
            <pc:sldMk cId="2121587314" sldId="277"/>
            <ac:picMk id="6" creationId="{49068BAE-C15E-4B3D-BE53-FA7E37209994}"/>
          </ac:picMkLst>
        </pc:picChg>
      </pc:sldChg>
      <pc:sldChg chg="addSp delSp modSp mod setBg modClrScheme delDesignElem chgLayout">
        <pc:chgData name="Rosa Flores Beneyto" userId="8ffd78d76a5f3516" providerId="LiveId" clId="{92323643-A7FC-4812-B561-E6B96CB41547}" dt="2021-09-09T05:49:03.800" v="247" actId="26606"/>
        <pc:sldMkLst>
          <pc:docMk/>
          <pc:sldMk cId="3380034782" sldId="278"/>
        </pc:sldMkLst>
        <pc:spChg chg="mod ord">
          <ac:chgData name="Rosa Flores Beneyto" userId="8ffd78d76a5f3516" providerId="LiveId" clId="{92323643-A7FC-4812-B561-E6B96CB41547}" dt="2021-09-09T05:49:03.800" v="247" actId="26606"/>
          <ac:spMkLst>
            <pc:docMk/>
            <pc:sldMk cId="3380034782" sldId="278"/>
            <ac:spMk id="2" creationId="{00000000-0000-0000-0000-000000000000}"/>
          </ac:spMkLst>
        </pc:spChg>
        <pc:spChg chg="del mod ord">
          <ac:chgData name="Rosa Flores Beneyto" userId="8ffd78d76a5f3516" providerId="LiveId" clId="{92323643-A7FC-4812-B561-E6B96CB41547}" dt="2021-09-09T05:48:51.186" v="245" actId="700"/>
          <ac:spMkLst>
            <pc:docMk/>
            <pc:sldMk cId="3380034782" sldId="278"/>
            <ac:spMk id="3" creationId="{00000000-0000-0000-0000-000000000000}"/>
          </ac:spMkLst>
        </pc:spChg>
        <pc:spChg chg="add del mod ord">
          <ac:chgData name="Rosa Flores Beneyto" userId="8ffd78d76a5f3516" providerId="LiveId" clId="{92323643-A7FC-4812-B561-E6B96CB41547}" dt="2021-09-09T05:49:00.633" v="246" actId="700"/>
          <ac:spMkLst>
            <pc:docMk/>
            <pc:sldMk cId="3380034782" sldId="278"/>
            <ac:spMk id="4" creationId="{7B2200D6-AA0C-43D3-B764-E9E1CC3A498D}"/>
          </ac:spMkLst>
        </pc:spChg>
        <pc:spChg chg="add">
          <ac:chgData name="Rosa Flores Beneyto" userId="8ffd78d76a5f3516" providerId="LiveId" clId="{92323643-A7FC-4812-B561-E6B96CB41547}" dt="2021-09-09T05:49:03.800" v="247" actId="26606"/>
          <ac:spMkLst>
            <pc:docMk/>
            <pc:sldMk cId="3380034782" sldId="278"/>
            <ac:spMk id="7" creationId="{4BC99CB9-DDAD-44A2-8A1C-E3AF4E72DF5C}"/>
          </ac:spMkLst>
        </pc:spChg>
        <pc:spChg chg="add del">
          <ac:chgData name="Rosa Flores Beneyto" userId="8ffd78d76a5f3516" providerId="LiveId" clId="{92323643-A7FC-4812-B561-E6B96CB41547}" dt="2021-09-09T05:48:51.186" v="245" actId="700"/>
          <ac:spMkLst>
            <pc:docMk/>
            <pc:sldMk cId="3380034782" sldId="278"/>
            <ac:spMk id="8" creationId="{907EF6B7-1338-4443-8C46-6A318D952DFD}"/>
          </ac:spMkLst>
        </pc:spChg>
        <pc:spChg chg="add del">
          <ac:chgData name="Rosa Flores Beneyto" userId="8ffd78d76a5f3516" providerId="LiveId" clId="{92323643-A7FC-4812-B561-E6B96CB41547}" dt="2021-09-09T05:48:51.186" v="245" actId="700"/>
          <ac:spMkLst>
            <pc:docMk/>
            <pc:sldMk cId="3380034782" sldId="278"/>
            <ac:spMk id="10" creationId="{DAAE4CDD-124C-4DCF-9584-B6033B545DD5}"/>
          </ac:spMkLst>
        </pc:spChg>
        <pc:spChg chg="add del">
          <ac:chgData name="Rosa Flores Beneyto" userId="8ffd78d76a5f3516" providerId="LiveId" clId="{92323643-A7FC-4812-B561-E6B96CB41547}" dt="2021-09-09T05:48:51.186" v="245" actId="700"/>
          <ac:spMkLst>
            <pc:docMk/>
            <pc:sldMk cId="3380034782" sldId="278"/>
            <ac:spMk id="12" creationId="{081E4A58-353D-44AE-B2FC-2A74E2E400F7}"/>
          </ac:spMkLst>
        </pc:spChg>
        <pc:grpChg chg="add">
          <ac:chgData name="Rosa Flores Beneyto" userId="8ffd78d76a5f3516" providerId="LiveId" clId="{92323643-A7FC-4812-B561-E6B96CB41547}" dt="2021-09-09T05:49:03.800" v="247" actId="26606"/>
          <ac:grpSpMkLst>
            <pc:docMk/>
            <pc:sldMk cId="3380034782" sldId="278"/>
            <ac:grpSpMk id="9" creationId="{5C3921CD-DDE5-4B57-8FDF-B37ADE4EDAC7}"/>
          </ac:grpSpMkLst>
        </pc:grpChg>
      </pc:sldChg>
      <pc:sldChg chg="addSp delSp modSp mod setBg modClrScheme delDesignElem chgLayout">
        <pc:chgData name="Rosa Flores Beneyto" userId="8ffd78d76a5f3516" providerId="LiveId" clId="{92323643-A7FC-4812-B561-E6B96CB41547}" dt="2021-09-09T05:47:45.108" v="218" actId="26606"/>
        <pc:sldMkLst>
          <pc:docMk/>
          <pc:sldMk cId="1419559424" sldId="280"/>
        </pc:sldMkLst>
        <pc:spChg chg="mod ord">
          <ac:chgData name="Rosa Flores Beneyto" userId="8ffd78d76a5f3516" providerId="LiveId" clId="{92323643-A7FC-4812-B561-E6B96CB41547}" dt="2021-09-09T05:47:45.108" v="218" actId="26606"/>
          <ac:spMkLst>
            <pc:docMk/>
            <pc:sldMk cId="1419559424" sldId="280"/>
            <ac:spMk id="2" creationId="{00000000-0000-0000-0000-000000000000}"/>
          </ac:spMkLst>
        </pc:spChg>
        <pc:spChg chg="del mod">
          <ac:chgData name="Rosa Flores Beneyto" userId="8ffd78d76a5f3516" providerId="LiveId" clId="{92323643-A7FC-4812-B561-E6B96CB41547}" dt="2021-09-09T05:47:42.687" v="217" actId="700"/>
          <ac:spMkLst>
            <pc:docMk/>
            <pc:sldMk cId="1419559424" sldId="280"/>
            <ac:spMk id="3" creationId="{00000000-0000-0000-0000-000000000000}"/>
          </ac:spMkLst>
        </pc:spChg>
        <pc:spChg chg="add">
          <ac:chgData name="Rosa Flores Beneyto" userId="8ffd78d76a5f3516" providerId="LiveId" clId="{92323643-A7FC-4812-B561-E6B96CB41547}" dt="2021-09-09T05:47:45.108" v="218" actId="26606"/>
          <ac:spMkLst>
            <pc:docMk/>
            <pc:sldMk cId="1419559424" sldId="280"/>
            <ac:spMk id="7" creationId="{F837543A-6020-4505-A233-C9DB4BF74011}"/>
          </ac:spMkLst>
        </pc:spChg>
        <pc:spChg chg="add del">
          <ac:chgData name="Rosa Flores Beneyto" userId="8ffd78d76a5f3516" providerId="LiveId" clId="{92323643-A7FC-4812-B561-E6B96CB41547}" dt="2021-09-09T05:47:42.687" v="217" actId="700"/>
          <ac:spMkLst>
            <pc:docMk/>
            <pc:sldMk cId="1419559424" sldId="280"/>
            <ac:spMk id="8" creationId="{E92FEB64-6EEA-4759-B4A4-BD2C1E660BA8}"/>
          </ac:spMkLst>
        </pc:spChg>
        <pc:spChg chg="add">
          <ac:chgData name="Rosa Flores Beneyto" userId="8ffd78d76a5f3516" providerId="LiveId" clId="{92323643-A7FC-4812-B561-E6B96CB41547}" dt="2021-09-09T05:47:45.108" v="218" actId="26606"/>
          <ac:spMkLst>
            <pc:docMk/>
            <pc:sldMk cId="1419559424" sldId="280"/>
            <ac:spMk id="9" creationId="{35B16301-FB18-48BA-A6DD-C37CAF6F9A18}"/>
          </ac:spMkLst>
        </pc:spChg>
        <pc:spChg chg="add del">
          <ac:chgData name="Rosa Flores Beneyto" userId="8ffd78d76a5f3516" providerId="LiveId" clId="{92323643-A7FC-4812-B561-E6B96CB41547}" dt="2021-09-09T05:47:42.687" v="217" actId="700"/>
          <ac:spMkLst>
            <pc:docMk/>
            <pc:sldMk cId="1419559424" sldId="280"/>
            <ac:spMk id="10" creationId="{B10BB131-AC8E-4A8E-A5D1-36260F720C3B}"/>
          </ac:spMkLst>
        </pc:spChg>
        <pc:spChg chg="add">
          <ac:chgData name="Rosa Flores Beneyto" userId="8ffd78d76a5f3516" providerId="LiveId" clId="{92323643-A7FC-4812-B561-E6B96CB41547}" dt="2021-09-09T05:47:45.108" v="218" actId="26606"/>
          <ac:spMkLst>
            <pc:docMk/>
            <pc:sldMk cId="1419559424" sldId="280"/>
            <ac:spMk id="11" creationId="{C3C0D90E-074A-4F52-9B11-B52BEF4BCBE5}"/>
          </ac:spMkLst>
        </pc:spChg>
        <pc:spChg chg="add del">
          <ac:chgData name="Rosa Flores Beneyto" userId="8ffd78d76a5f3516" providerId="LiveId" clId="{92323643-A7FC-4812-B561-E6B96CB41547}" dt="2021-09-09T05:47:42.687" v="217" actId="700"/>
          <ac:spMkLst>
            <pc:docMk/>
            <pc:sldMk cId="1419559424" sldId="280"/>
            <ac:spMk id="12" creationId="{14847E93-7DC1-4D4B-8829-B19AA7137C50}"/>
          </ac:spMkLst>
        </pc:spChg>
        <pc:spChg chg="add">
          <ac:chgData name="Rosa Flores Beneyto" userId="8ffd78d76a5f3516" providerId="LiveId" clId="{92323643-A7FC-4812-B561-E6B96CB41547}" dt="2021-09-09T05:47:45.108" v="218" actId="26606"/>
          <ac:spMkLst>
            <pc:docMk/>
            <pc:sldMk cId="1419559424" sldId="280"/>
            <ac:spMk id="13" creationId="{CABBD4C1-E6F8-46F6-8152-A8A97490BF4D}"/>
          </ac:spMkLst>
        </pc:spChg>
        <pc:spChg chg="add del">
          <ac:chgData name="Rosa Flores Beneyto" userId="8ffd78d76a5f3516" providerId="LiveId" clId="{92323643-A7FC-4812-B561-E6B96CB41547}" dt="2021-09-09T05:47:42.687" v="217" actId="700"/>
          <ac:spMkLst>
            <pc:docMk/>
            <pc:sldMk cId="1419559424" sldId="280"/>
            <ac:spMk id="14" creationId="{5566D6E1-03A1-4D73-A4E0-35D74D568A04}"/>
          </ac:spMkLst>
        </pc:spChg>
        <pc:spChg chg="add">
          <ac:chgData name="Rosa Flores Beneyto" userId="8ffd78d76a5f3516" providerId="LiveId" clId="{92323643-A7FC-4812-B561-E6B96CB41547}" dt="2021-09-09T05:47:45.108" v="218" actId="26606"/>
          <ac:spMkLst>
            <pc:docMk/>
            <pc:sldMk cId="1419559424" sldId="280"/>
            <ac:spMk id="15" creationId="{83BA5EF5-1FE9-4BF9-83BB-269BCDDF6156}"/>
          </ac:spMkLst>
        </pc:spChg>
        <pc:spChg chg="add del">
          <ac:chgData name="Rosa Flores Beneyto" userId="8ffd78d76a5f3516" providerId="LiveId" clId="{92323643-A7FC-4812-B561-E6B96CB41547}" dt="2021-09-09T05:47:42.687" v="217" actId="700"/>
          <ac:spMkLst>
            <pc:docMk/>
            <pc:sldMk cId="1419559424" sldId="280"/>
            <ac:spMk id="16" creationId="{9F835A99-04AC-494A-A572-AFE8413CC938}"/>
          </ac:spMkLst>
        </pc:spChg>
        <pc:spChg chg="add del">
          <ac:chgData name="Rosa Flores Beneyto" userId="8ffd78d76a5f3516" providerId="LiveId" clId="{92323643-A7FC-4812-B561-E6B96CB41547}" dt="2021-09-09T05:47:42.687" v="217" actId="700"/>
          <ac:spMkLst>
            <pc:docMk/>
            <pc:sldMk cId="1419559424" sldId="280"/>
            <ac:spMk id="18" creationId="{7B786209-1B0B-4CA9-9BDD-F7327066A84D}"/>
          </ac:spMkLst>
        </pc:spChg>
        <pc:spChg chg="add">
          <ac:chgData name="Rosa Flores Beneyto" userId="8ffd78d76a5f3516" providerId="LiveId" clId="{92323643-A7FC-4812-B561-E6B96CB41547}" dt="2021-09-09T05:47:45.108" v="218" actId="26606"/>
          <ac:spMkLst>
            <pc:docMk/>
            <pc:sldMk cId="1419559424" sldId="280"/>
            <ac:spMk id="19" creationId="{88853921-7BC9-4BDE-ACAB-133C683C82D6}"/>
          </ac:spMkLst>
        </pc:spChg>
        <pc:spChg chg="add del">
          <ac:chgData name="Rosa Flores Beneyto" userId="8ffd78d76a5f3516" providerId="LiveId" clId="{92323643-A7FC-4812-B561-E6B96CB41547}" dt="2021-09-09T05:47:42.687" v="217" actId="700"/>
          <ac:spMkLst>
            <pc:docMk/>
            <pc:sldMk cId="1419559424" sldId="280"/>
            <ac:spMk id="20" creationId="{2D2964BB-484D-45AE-AD66-D407D0629652}"/>
          </ac:spMkLst>
        </pc:spChg>
        <pc:spChg chg="add">
          <ac:chgData name="Rosa Flores Beneyto" userId="8ffd78d76a5f3516" providerId="LiveId" clId="{92323643-A7FC-4812-B561-E6B96CB41547}" dt="2021-09-09T05:47:45.108" v="218" actId="26606"/>
          <ac:spMkLst>
            <pc:docMk/>
            <pc:sldMk cId="1419559424" sldId="280"/>
            <ac:spMk id="21" creationId="{09192968-3AE7-4470-A61C-97294BB92731}"/>
          </ac:spMkLst>
        </pc:spChg>
        <pc:spChg chg="add del">
          <ac:chgData name="Rosa Flores Beneyto" userId="8ffd78d76a5f3516" providerId="LiveId" clId="{92323643-A7FC-4812-B561-E6B96CB41547}" dt="2021-09-09T05:47:42.687" v="217" actId="700"/>
          <ac:spMkLst>
            <pc:docMk/>
            <pc:sldMk cId="1419559424" sldId="280"/>
            <ac:spMk id="22" creationId="{6691AC69-A76E-4DAB-B565-468B6B87ACF3}"/>
          </ac:spMkLst>
        </pc:spChg>
        <pc:spChg chg="add">
          <ac:chgData name="Rosa Flores Beneyto" userId="8ffd78d76a5f3516" providerId="LiveId" clId="{92323643-A7FC-4812-B561-E6B96CB41547}" dt="2021-09-09T05:47:45.108" v="218" actId="26606"/>
          <ac:spMkLst>
            <pc:docMk/>
            <pc:sldMk cId="1419559424" sldId="280"/>
            <ac:spMk id="23" creationId="{3AB72E55-43E4-4356-BFE8-E2102CB0B505}"/>
          </ac:spMkLst>
        </pc:spChg>
        <pc:cxnChg chg="add">
          <ac:chgData name="Rosa Flores Beneyto" userId="8ffd78d76a5f3516" providerId="LiveId" clId="{92323643-A7FC-4812-B561-E6B96CB41547}" dt="2021-09-09T05:47:45.108" v="218" actId="26606"/>
          <ac:cxnSpMkLst>
            <pc:docMk/>
            <pc:sldMk cId="1419559424" sldId="280"/>
            <ac:cxnSpMk id="17" creationId="{4B3BCACB-5880-460B-9606-8C433A9AF99D}"/>
          </ac:cxnSpMkLst>
        </pc:cxnChg>
      </pc:sldChg>
      <pc:sldChg chg="addSp delSp modSp mod setBg modClrScheme chgLayout">
        <pc:chgData name="Rosa Flores Beneyto" userId="8ffd78d76a5f3516" providerId="LiveId" clId="{92323643-A7FC-4812-B561-E6B96CB41547}" dt="2021-09-09T05:47:36.794" v="216" actId="26606"/>
        <pc:sldMkLst>
          <pc:docMk/>
          <pc:sldMk cId="3859898380" sldId="281"/>
        </pc:sldMkLst>
        <pc:spChg chg="mod ord">
          <ac:chgData name="Rosa Flores Beneyto" userId="8ffd78d76a5f3516" providerId="LiveId" clId="{92323643-A7FC-4812-B561-E6B96CB41547}" dt="2021-09-09T05:47:36.794" v="216" actId="26606"/>
          <ac:spMkLst>
            <pc:docMk/>
            <pc:sldMk cId="3859898380" sldId="281"/>
            <ac:spMk id="2" creationId="{00000000-0000-0000-0000-000000000000}"/>
          </ac:spMkLst>
        </pc:spChg>
        <pc:spChg chg="del mod">
          <ac:chgData name="Rosa Flores Beneyto" userId="8ffd78d76a5f3516" providerId="LiveId" clId="{92323643-A7FC-4812-B561-E6B96CB41547}" dt="2021-09-09T05:47:31.679" v="213" actId="700"/>
          <ac:spMkLst>
            <pc:docMk/>
            <pc:sldMk cId="3859898380" sldId="281"/>
            <ac:spMk id="3" creationId="{00000000-0000-0000-0000-000000000000}"/>
          </ac:spMkLst>
        </pc:spChg>
        <pc:spChg chg="add del">
          <ac:chgData name="Rosa Flores Beneyto" userId="8ffd78d76a5f3516" providerId="LiveId" clId="{92323643-A7FC-4812-B561-E6B96CB41547}" dt="2021-09-09T05:47:36.778" v="215" actId="26606"/>
          <ac:spMkLst>
            <pc:docMk/>
            <pc:sldMk cId="3859898380" sldId="281"/>
            <ac:spMk id="7" creationId="{E92FEB64-6EEA-4759-B4A4-BD2C1E660BA8}"/>
          </ac:spMkLst>
        </pc:spChg>
        <pc:spChg chg="add del">
          <ac:chgData name="Rosa Flores Beneyto" userId="8ffd78d76a5f3516" providerId="LiveId" clId="{92323643-A7FC-4812-B561-E6B96CB41547}" dt="2021-09-09T05:47:36.778" v="215" actId="26606"/>
          <ac:spMkLst>
            <pc:docMk/>
            <pc:sldMk cId="3859898380" sldId="281"/>
            <ac:spMk id="9" creationId="{B10BB131-AC8E-4A8E-A5D1-36260F720C3B}"/>
          </ac:spMkLst>
        </pc:spChg>
        <pc:spChg chg="add del">
          <ac:chgData name="Rosa Flores Beneyto" userId="8ffd78d76a5f3516" providerId="LiveId" clId="{92323643-A7FC-4812-B561-E6B96CB41547}" dt="2021-09-09T05:47:36.778" v="215" actId="26606"/>
          <ac:spMkLst>
            <pc:docMk/>
            <pc:sldMk cId="3859898380" sldId="281"/>
            <ac:spMk id="11" creationId="{14847E93-7DC1-4D4B-8829-B19AA7137C50}"/>
          </ac:spMkLst>
        </pc:spChg>
        <pc:spChg chg="add del">
          <ac:chgData name="Rosa Flores Beneyto" userId="8ffd78d76a5f3516" providerId="LiveId" clId="{92323643-A7FC-4812-B561-E6B96CB41547}" dt="2021-09-09T05:47:36.778" v="215" actId="26606"/>
          <ac:spMkLst>
            <pc:docMk/>
            <pc:sldMk cId="3859898380" sldId="281"/>
            <ac:spMk id="13" creationId="{5566D6E1-03A1-4D73-A4E0-35D74D568A04}"/>
          </ac:spMkLst>
        </pc:spChg>
        <pc:spChg chg="add del">
          <ac:chgData name="Rosa Flores Beneyto" userId="8ffd78d76a5f3516" providerId="LiveId" clId="{92323643-A7FC-4812-B561-E6B96CB41547}" dt="2021-09-09T05:47:36.778" v="215" actId="26606"/>
          <ac:spMkLst>
            <pc:docMk/>
            <pc:sldMk cId="3859898380" sldId="281"/>
            <ac:spMk id="15" creationId="{9F835A99-04AC-494A-A572-AFE8413CC938}"/>
          </ac:spMkLst>
        </pc:spChg>
        <pc:spChg chg="add del">
          <ac:chgData name="Rosa Flores Beneyto" userId="8ffd78d76a5f3516" providerId="LiveId" clId="{92323643-A7FC-4812-B561-E6B96CB41547}" dt="2021-09-09T05:47:36.778" v="215" actId="26606"/>
          <ac:spMkLst>
            <pc:docMk/>
            <pc:sldMk cId="3859898380" sldId="281"/>
            <ac:spMk id="17" creationId="{7B786209-1B0B-4CA9-9BDD-F7327066A84D}"/>
          </ac:spMkLst>
        </pc:spChg>
        <pc:spChg chg="add del">
          <ac:chgData name="Rosa Flores Beneyto" userId="8ffd78d76a5f3516" providerId="LiveId" clId="{92323643-A7FC-4812-B561-E6B96CB41547}" dt="2021-09-09T05:47:36.778" v="215" actId="26606"/>
          <ac:spMkLst>
            <pc:docMk/>
            <pc:sldMk cId="3859898380" sldId="281"/>
            <ac:spMk id="19" creationId="{2D2964BB-484D-45AE-AD66-D407D0629652}"/>
          </ac:spMkLst>
        </pc:spChg>
        <pc:spChg chg="add del">
          <ac:chgData name="Rosa Flores Beneyto" userId="8ffd78d76a5f3516" providerId="LiveId" clId="{92323643-A7FC-4812-B561-E6B96CB41547}" dt="2021-09-09T05:47:36.778" v="215" actId="26606"/>
          <ac:spMkLst>
            <pc:docMk/>
            <pc:sldMk cId="3859898380" sldId="281"/>
            <ac:spMk id="21" creationId="{6691AC69-A76E-4DAB-B565-468B6B87ACF3}"/>
          </ac:spMkLst>
        </pc:spChg>
        <pc:spChg chg="add">
          <ac:chgData name="Rosa Flores Beneyto" userId="8ffd78d76a5f3516" providerId="LiveId" clId="{92323643-A7FC-4812-B561-E6B96CB41547}" dt="2021-09-09T05:47:36.794" v="216" actId="26606"/>
          <ac:spMkLst>
            <pc:docMk/>
            <pc:sldMk cId="3859898380" sldId="281"/>
            <ac:spMk id="23" creationId="{081EA652-8C6A-4E69-BEB9-170809474553}"/>
          </ac:spMkLst>
        </pc:spChg>
        <pc:spChg chg="add">
          <ac:chgData name="Rosa Flores Beneyto" userId="8ffd78d76a5f3516" providerId="LiveId" clId="{92323643-A7FC-4812-B561-E6B96CB41547}" dt="2021-09-09T05:47:36.794" v="216" actId="26606"/>
          <ac:spMkLst>
            <pc:docMk/>
            <pc:sldMk cId="3859898380" sldId="281"/>
            <ac:spMk id="24" creationId="{5298780A-33B9-4EA2-8F67-DE68AD62841B}"/>
          </ac:spMkLst>
        </pc:spChg>
        <pc:spChg chg="add">
          <ac:chgData name="Rosa Flores Beneyto" userId="8ffd78d76a5f3516" providerId="LiveId" clId="{92323643-A7FC-4812-B561-E6B96CB41547}" dt="2021-09-09T05:47:36.794" v="216" actId="26606"/>
          <ac:spMkLst>
            <pc:docMk/>
            <pc:sldMk cId="3859898380" sldId="281"/>
            <ac:spMk id="25" creationId="{7F488E8B-4E1E-4402-8935-D4E6C02615C7}"/>
          </ac:spMkLst>
        </pc:spChg>
        <pc:cxnChg chg="add">
          <ac:chgData name="Rosa Flores Beneyto" userId="8ffd78d76a5f3516" providerId="LiveId" clId="{92323643-A7FC-4812-B561-E6B96CB41547}" dt="2021-09-09T05:47:36.794" v="216" actId="26606"/>
          <ac:cxnSpMkLst>
            <pc:docMk/>
            <pc:sldMk cId="3859898380" sldId="281"/>
            <ac:cxnSpMk id="26" creationId="{23AAC9B5-8015-485C-ACF9-A750390E9A56}"/>
          </ac:cxnSpMkLst>
        </pc:cxnChg>
      </pc:sldChg>
      <pc:sldChg chg="modSp">
        <pc:chgData name="Rosa Flores Beneyto" userId="8ffd78d76a5f3516" providerId="LiveId" clId="{92323643-A7FC-4812-B561-E6B96CB41547}" dt="2021-09-09T05:28:15.716" v="79"/>
        <pc:sldMkLst>
          <pc:docMk/>
          <pc:sldMk cId="1230443944" sldId="282"/>
        </pc:sldMkLst>
        <pc:spChg chg="mod">
          <ac:chgData name="Rosa Flores Beneyto" userId="8ffd78d76a5f3516" providerId="LiveId" clId="{92323643-A7FC-4812-B561-E6B96CB41547}" dt="2021-09-09T05:28:15.716" v="79"/>
          <ac:spMkLst>
            <pc:docMk/>
            <pc:sldMk cId="1230443944" sldId="282"/>
            <ac:spMk id="5" creationId="{00000000-0000-0000-0000-000000000000}"/>
          </ac:spMkLst>
        </pc:spChg>
        <pc:picChg chg="mod">
          <ac:chgData name="Rosa Flores Beneyto" userId="8ffd78d76a5f3516" providerId="LiveId" clId="{92323643-A7FC-4812-B561-E6B96CB41547}" dt="2021-09-09T05:28:15.716" v="79"/>
          <ac:picMkLst>
            <pc:docMk/>
            <pc:sldMk cId="1230443944" sldId="282"/>
            <ac:picMk id="7" creationId="{00000000-0000-0000-0000-000000000000}"/>
          </ac:picMkLst>
        </pc:picChg>
      </pc:sldChg>
      <pc:sldChg chg="addSp delSp modSp mod setBg">
        <pc:chgData name="Rosa Flores Beneyto" userId="8ffd78d76a5f3516" providerId="LiveId" clId="{92323643-A7FC-4812-B561-E6B96CB41547}" dt="2021-09-09T05:49:22.866" v="248" actId="26606"/>
        <pc:sldMkLst>
          <pc:docMk/>
          <pc:sldMk cId="2385685762" sldId="283"/>
        </pc:sldMkLst>
        <pc:spChg chg="del mod">
          <ac:chgData name="Rosa Flores Beneyto" userId="8ffd78d76a5f3516" providerId="LiveId" clId="{92323643-A7FC-4812-B561-E6B96CB41547}" dt="2021-09-09T05:49:22.866" v="248" actId="26606"/>
          <ac:spMkLst>
            <pc:docMk/>
            <pc:sldMk cId="2385685762" sldId="283"/>
            <ac:spMk id="2" creationId="{00000000-0000-0000-0000-000000000000}"/>
          </ac:spMkLst>
        </pc:spChg>
        <pc:spChg chg="add">
          <ac:chgData name="Rosa Flores Beneyto" userId="8ffd78d76a5f3516" providerId="LiveId" clId="{92323643-A7FC-4812-B561-E6B96CB41547}" dt="2021-09-09T05:49:22.866" v="248" actId="26606"/>
          <ac:spMkLst>
            <pc:docMk/>
            <pc:sldMk cId="2385685762" sldId="283"/>
            <ac:spMk id="9" creationId="{2B566528-1B12-4246-9431-5C2D7D081168}"/>
          </ac:spMkLst>
        </pc:spChg>
        <pc:spChg chg="add">
          <ac:chgData name="Rosa Flores Beneyto" userId="8ffd78d76a5f3516" providerId="LiveId" clId="{92323643-A7FC-4812-B561-E6B96CB41547}" dt="2021-09-09T05:49:22.866" v="248" actId="26606"/>
          <ac:spMkLst>
            <pc:docMk/>
            <pc:sldMk cId="2385685762" sldId="283"/>
            <ac:spMk id="15" creationId="{D3F51FEB-38FB-4F6C-9F7B-2F2AFAB65463}"/>
          </ac:spMkLst>
        </pc:spChg>
        <pc:spChg chg="add">
          <ac:chgData name="Rosa Flores Beneyto" userId="8ffd78d76a5f3516" providerId="LiveId" clId="{92323643-A7FC-4812-B561-E6B96CB41547}" dt="2021-09-09T05:49:22.866" v="248" actId="26606"/>
          <ac:spMkLst>
            <pc:docMk/>
            <pc:sldMk cId="2385685762" sldId="283"/>
            <ac:spMk id="17" creationId="{1E547BA6-BAE0-43BB-A7CA-60F69CE252F0}"/>
          </ac:spMkLst>
        </pc:spChg>
        <pc:grpChg chg="add">
          <ac:chgData name="Rosa Flores Beneyto" userId="8ffd78d76a5f3516" providerId="LiveId" clId="{92323643-A7FC-4812-B561-E6B96CB41547}" dt="2021-09-09T05:49:22.866" v="248" actId="26606"/>
          <ac:grpSpMkLst>
            <pc:docMk/>
            <pc:sldMk cId="2385685762" sldId="283"/>
            <ac:grpSpMk id="11" creationId="{07EAA094-9CF6-4695-958A-33D9BCAA9474}"/>
          </ac:grpSpMkLst>
        </pc:grpChg>
        <pc:graphicFrameChg chg="add">
          <ac:chgData name="Rosa Flores Beneyto" userId="8ffd78d76a5f3516" providerId="LiveId" clId="{92323643-A7FC-4812-B561-E6B96CB41547}" dt="2021-09-09T05:49:22.866" v="248" actId="26606"/>
          <ac:graphicFrameMkLst>
            <pc:docMk/>
            <pc:sldMk cId="2385685762" sldId="283"/>
            <ac:graphicFrameMk id="4" creationId="{BE00FA81-3DDC-4EB8-B1C2-4FBD4FB76555}"/>
          </ac:graphicFrameMkLst>
        </pc:graphicFrameChg>
        <pc:picChg chg="add">
          <ac:chgData name="Rosa Flores Beneyto" userId="8ffd78d76a5f3516" providerId="LiveId" clId="{92323643-A7FC-4812-B561-E6B96CB41547}" dt="2021-09-09T05:49:22.866" v="248" actId="26606"/>
          <ac:picMkLst>
            <pc:docMk/>
            <pc:sldMk cId="2385685762" sldId="283"/>
            <ac:picMk id="5" creationId="{A64067A8-D89D-4072-BA7E-43878603ECCA}"/>
          </ac:picMkLst>
        </pc:picChg>
      </pc:sldChg>
      <pc:sldChg chg="addSp modSp mod setBg">
        <pc:chgData name="Rosa Flores Beneyto" userId="8ffd78d76a5f3516" providerId="LiveId" clId="{92323643-A7FC-4812-B561-E6B96CB41547}" dt="2021-09-09T05:49:28.907" v="249" actId="26606"/>
        <pc:sldMkLst>
          <pc:docMk/>
          <pc:sldMk cId="990725281" sldId="284"/>
        </pc:sldMkLst>
        <pc:spChg chg="add">
          <ac:chgData name="Rosa Flores Beneyto" userId="8ffd78d76a5f3516" providerId="LiveId" clId="{92323643-A7FC-4812-B561-E6B96CB41547}" dt="2021-09-09T05:49:28.907" v="249" actId="26606"/>
          <ac:spMkLst>
            <pc:docMk/>
            <pc:sldMk cId="990725281" sldId="284"/>
            <ac:spMk id="9" creationId="{F3060C83-F051-4F0E-ABAD-AA0DFC48B218}"/>
          </ac:spMkLst>
        </pc:spChg>
        <pc:spChg chg="add">
          <ac:chgData name="Rosa Flores Beneyto" userId="8ffd78d76a5f3516" providerId="LiveId" clId="{92323643-A7FC-4812-B561-E6B96CB41547}" dt="2021-09-09T05:49:28.907" v="249" actId="26606"/>
          <ac:spMkLst>
            <pc:docMk/>
            <pc:sldMk cId="990725281" sldId="284"/>
            <ac:spMk id="11" creationId="{83C98ABE-055B-441F-B07E-44F97F083C39}"/>
          </ac:spMkLst>
        </pc:spChg>
        <pc:spChg chg="add">
          <ac:chgData name="Rosa Flores Beneyto" userId="8ffd78d76a5f3516" providerId="LiveId" clId="{92323643-A7FC-4812-B561-E6B96CB41547}" dt="2021-09-09T05:49:28.907" v="249" actId="26606"/>
          <ac:spMkLst>
            <pc:docMk/>
            <pc:sldMk cId="990725281" sldId="284"/>
            <ac:spMk id="13" creationId="{29FDB030-9B49-4CED-8CCD-4D99382388AC}"/>
          </ac:spMkLst>
        </pc:spChg>
        <pc:spChg chg="add">
          <ac:chgData name="Rosa Flores Beneyto" userId="8ffd78d76a5f3516" providerId="LiveId" clId="{92323643-A7FC-4812-B561-E6B96CB41547}" dt="2021-09-09T05:49:28.907" v="249" actId="26606"/>
          <ac:spMkLst>
            <pc:docMk/>
            <pc:sldMk cId="990725281" sldId="284"/>
            <ac:spMk id="15" creationId="{3783CA14-24A1-485C-8B30-D6A5D87987AD}"/>
          </ac:spMkLst>
        </pc:spChg>
        <pc:spChg chg="add">
          <ac:chgData name="Rosa Flores Beneyto" userId="8ffd78d76a5f3516" providerId="LiveId" clId="{92323643-A7FC-4812-B561-E6B96CB41547}" dt="2021-09-09T05:49:28.907" v="249" actId="26606"/>
          <ac:spMkLst>
            <pc:docMk/>
            <pc:sldMk cId="990725281" sldId="284"/>
            <ac:spMk id="17" creationId="{9A97C86A-04D6-40F7-AE84-31AB43E6A846}"/>
          </ac:spMkLst>
        </pc:spChg>
        <pc:spChg chg="add">
          <ac:chgData name="Rosa Flores Beneyto" userId="8ffd78d76a5f3516" providerId="LiveId" clId="{92323643-A7FC-4812-B561-E6B96CB41547}" dt="2021-09-09T05:49:28.907" v="249" actId="26606"/>
          <ac:spMkLst>
            <pc:docMk/>
            <pc:sldMk cId="990725281" sldId="284"/>
            <ac:spMk id="19" creationId="{FF9F2414-84E8-453E-B1F3-389FDE8192D9}"/>
          </ac:spMkLst>
        </pc:spChg>
        <pc:spChg chg="add">
          <ac:chgData name="Rosa Flores Beneyto" userId="8ffd78d76a5f3516" providerId="LiveId" clId="{92323643-A7FC-4812-B561-E6B96CB41547}" dt="2021-09-09T05:49:28.907" v="249" actId="26606"/>
          <ac:spMkLst>
            <pc:docMk/>
            <pc:sldMk cId="990725281" sldId="284"/>
            <ac:spMk id="21" creationId="{3ECA69A1-7536-43AC-85EF-C7106179F5ED}"/>
          </ac:spMkLst>
        </pc:spChg>
        <pc:picChg chg="mod">
          <ac:chgData name="Rosa Flores Beneyto" userId="8ffd78d76a5f3516" providerId="LiveId" clId="{92323643-A7FC-4812-B561-E6B96CB41547}" dt="2021-09-09T05:49:28.907" v="249" actId="26606"/>
          <ac:picMkLst>
            <pc:docMk/>
            <pc:sldMk cId="990725281" sldId="284"/>
            <ac:picMk id="4" creationId="{00000000-0000-0000-0000-000000000000}"/>
          </ac:picMkLst>
        </pc:picChg>
      </pc:sldChg>
      <pc:sldChg chg="addSp mod setBg">
        <pc:chgData name="Rosa Flores Beneyto" userId="8ffd78d76a5f3516" providerId="LiveId" clId="{92323643-A7FC-4812-B561-E6B96CB41547}" dt="2021-09-09T05:39:16.457" v="163" actId="26606"/>
        <pc:sldMkLst>
          <pc:docMk/>
          <pc:sldMk cId="3794866453" sldId="294"/>
        </pc:sldMkLst>
        <pc:spChg chg="add">
          <ac:chgData name="Rosa Flores Beneyto" userId="8ffd78d76a5f3516" providerId="LiveId" clId="{92323643-A7FC-4812-B561-E6B96CB41547}" dt="2021-09-09T05:39:16.457" v="163" actId="26606"/>
          <ac:spMkLst>
            <pc:docMk/>
            <pc:sldMk cId="3794866453" sldId="294"/>
            <ac:spMk id="10" creationId="{F3060C83-F051-4F0E-ABAD-AA0DFC48B218}"/>
          </ac:spMkLst>
        </pc:spChg>
        <pc:spChg chg="add">
          <ac:chgData name="Rosa Flores Beneyto" userId="8ffd78d76a5f3516" providerId="LiveId" clId="{92323643-A7FC-4812-B561-E6B96CB41547}" dt="2021-09-09T05:39:16.457" v="163" actId="26606"/>
          <ac:spMkLst>
            <pc:docMk/>
            <pc:sldMk cId="3794866453" sldId="294"/>
            <ac:spMk id="12" creationId="{83C98ABE-055B-441F-B07E-44F97F083C39}"/>
          </ac:spMkLst>
        </pc:spChg>
        <pc:spChg chg="add">
          <ac:chgData name="Rosa Flores Beneyto" userId="8ffd78d76a5f3516" providerId="LiveId" clId="{92323643-A7FC-4812-B561-E6B96CB41547}" dt="2021-09-09T05:39:16.457" v="163" actId="26606"/>
          <ac:spMkLst>
            <pc:docMk/>
            <pc:sldMk cId="3794866453" sldId="294"/>
            <ac:spMk id="14" creationId="{29FDB030-9B49-4CED-8CCD-4D99382388AC}"/>
          </ac:spMkLst>
        </pc:spChg>
        <pc:spChg chg="add">
          <ac:chgData name="Rosa Flores Beneyto" userId="8ffd78d76a5f3516" providerId="LiveId" clId="{92323643-A7FC-4812-B561-E6B96CB41547}" dt="2021-09-09T05:39:16.457" v="163" actId="26606"/>
          <ac:spMkLst>
            <pc:docMk/>
            <pc:sldMk cId="3794866453" sldId="294"/>
            <ac:spMk id="16" creationId="{3783CA14-24A1-485C-8B30-D6A5D87987AD}"/>
          </ac:spMkLst>
        </pc:spChg>
        <pc:spChg chg="add">
          <ac:chgData name="Rosa Flores Beneyto" userId="8ffd78d76a5f3516" providerId="LiveId" clId="{92323643-A7FC-4812-B561-E6B96CB41547}" dt="2021-09-09T05:39:16.457" v="163" actId="26606"/>
          <ac:spMkLst>
            <pc:docMk/>
            <pc:sldMk cId="3794866453" sldId="294"/>
            <ac:spMk id="18" creationId="{9A97C86A-04D6-40F7-AE84-31AB43E6A846}"/>
          </ac:spMkLst>
        </pc:spChg>
        <pc:spChg chg="add">
          <ac:chgData name="Rosa Flores Beneyto" userId="8ffd78d76a5f3516" providerId="LiveId" clId="{92323643-A7FC-4812-B561-E6B96CB41547}" dt="2021-09-09T05:39:16.457" v="163" actId="26606"/>
          <ac:spMkLst>
            <pc:docMk/>
            <pc:sldMk cId="3794866453" sldId="294"/>
            <ac:spMk id="20" creationId="{FF9F2414-84E8-453E-B1F3-389FDE8192D9}"/>
          </ac:spMkLst>
        </pc:spChg>
        <pc:spChg chg="add">
          <ac:chgData name="Rosa Flores Beneyto" userId="8ffd78d76a5f3516" providerId="LiveId" clId="{92323643-A7FC-4812-B561-E6B96CB41547}" dt="2021-09-09T05:39:16.457" v="163" actId="26606"/>
          <ac:spMkLst>
            <pc:docMk/>
            <pc:sldMk cId="3794866453" sldId="294"/>
            <ac:spMk id="22" creationId="{3ECA69A1-7536-43AC-85EF-C7106179F5ED}"/>
          </ac:spMkLst>
        </pc:spChg>
      </pc:sldChg>
      <pc:sldChg chg="addSp modSp mod setBg">
        <pc:chgData name="Rosa Flores Beneyto" userId="8ffd78d76a5f3516" providerId="LiveId" clId="{92323643-A7FC-4812-B561-E6B96CB41547}" dt="2021-09-09T05:39:50.397" v="166" actId="26606"/>
        <pc:sldMkLst>
          <pc:docMk/>
          <pc:sldMk cId="806947971" sldId="301"/>
        </pc:sldMkLst>
        <pc:spChg chg="add">
          <ac:chgData name="Rosa Flores Beneyto" userId="8ffd78d76a5f3516" providerId="LiveId" clId="{92323643-A7FC-4812-B561-E6B96CB41547}" dt="2021-09-09T05:39:50.397" v="166" actId="26606"/>
          <ac:spMkLst>
            <pc:docMk/>
            <pc:sldMk cId="806947971" sldId="301"/>
            <ac:spMk id="8" creationId="{F3060C83-F051-4F0E-ABAD-AA0DFC48B218}"/>
          </ac:spMkLst>
        </pc:spChg>
        <pc:spChg chg="add">
          <ac:chgData name="Rosa Flores Beneyto" userId="8ffd78d76a5f3516" providerId="LiveId" clId="{92323643-A7FC-4812-B561-E6B96CB41547}" dt="2021-09-09T05:39:50.397" v="166" actId="26606"/>
          <ac:spMkLst>
            <pc:docMk/>
            <pc:sldMk cId="806947971" sldId="301"/>
            <ac:spMk id="10" creationId="{83C98ABE-055B-441F-B07E-44F97F083C39}"/>
          </ac:spMkLst>
        </pc:spChg>
        <pc:spChg chg="add">
          <ac:chgData name="Rosa Flores Beneyto" userId="8ffd78d76a5f3516" providerId="LiveId" clId="{92323643-A7FC-4812-B561-E6B96CB41547}" dt="2021-09-09T05:39:50.397" v="166" actId="26606"/>
          <ac:spMkLst>
            <pc:docMk/>
            <pc:sldMk cId="806947971" sldId="301"/>
            <ac:spMk id="12" creationId="{29FDB030-9B49-4CED-8CCD-4D99382388AC}"/>
          </ac:spMkLst>
        </pc:spChg>
        <pc:spChg chg="add">
          <ac:chgData name="Rosa Flores Beneyto" userId="8ffd78d76a5f3516" providerId="LiveId" clId="{92323643-A7FC-4812-B561-E6B96CB41547}" dt="2021-09-09T05:39:50.397" v="166" actId="26606"/>
          <ac:spMkLst>
            <pc:docMk/>
            <pc:sldMk cId="806947971" sldId="301"/>
            <ac:spMk id="14" creationId="{3783CA14-24A1-485C-8B30-D6A5D87987AD}"/>
          </ac:spMkLst>
        </pc:spChg>
        <pc:spChg chg="add">
          <ac:chgData name="Rosa Flores Beneyto" userId="8ffd78d76a5f3516" providerId="LiveId" clId="{92323643-A7FC-4812-B561-E6B96CB41547}" dt="2021-09-09T05:39:50.397" v="166" actId="26606"/>
          <ac:spMkLst>
            <pc:docMk/>
            <pc:sldMk cId="806947971" sldId="301"/>
            <ac:spMk id="16" creationId="{9A97C86A-04D6-40F7-AE84-31AB43E6A846}"/>
          </ac:spMkLst>
        </pc:spChg>
        <pc:spChg chg="add">
          <ac:chgData name="Rosa Flores Beneyto" userId="8ffd78d76a5f3516" providerId="LiveId" clId="{92323643-A7FC-4812-B561-E6B96CB41547}" dt="2021-09-09T05:39:50.397" v="166" actId="26606"/>
          <ac:spMkLst>
            <pc:docMk/>
            <pc:sldMk cId="806947971" sldId="301"/>
            <ac:spMk id="18" creationId="{FF9F2414-84E8-453E-B1F3-389FDE8192D9}"/>
          </ac:spMkLst>
        </pc:spChg>
        <pc:spChg chg="add">
          <ac:chgData name="Rosa Flores Beneyto" userId="8ffd78d76a5f3516" providerId="LiveId" clId="{92323643-A7FC-4812-B561-E6B96CB41547}" dt="2021-09-09T05:39:50.397" v="166" actId="26606"/>
          <ac:spMkLst>
            <pc:docMk/>
            <pc:sldMk cId="806947971" sldId="301"/>
            <ac:spMk id="20" creationId="{3ECA69A1-7536-43AC-85EF-C7106179F5ED}"/>
          </ac:spMkLst>
        </pc:spChg>
        <pc:picChg chg="mod">
          <ac:chgData name="Rosa Flores Beneyto" userId="8ffd78d76a5f3516" providerId="LiveId" clId="{92323643-A7FC-4812-B561-E6B96CB41547}" dt="2021-09-09T05:39:50.397" v="166" actId="26606"/>
          <ac:picMkLst>
            <pc:docMk/>
            <pc:sldMk cId="806947971" sldId="301"/>
            <ac:picMk id="3" creationId="{00000000-0000-0000-0000-000000000000}"/>
          </ac:picMkLst>
        </pc:picChg>
      </pc:sldChg>
      <pc:sldChg chg="addSp modSp mod setBg">
        <pc:chgData name="Rosa Flores Beneyto" userId="8ffd78d76a5f3516" providerId="LiveId" clId="{92323643-A7FC-4812-B561-E6B96CB41547}" dt="2021-09-09T05:54:28.835" v="256" actId="27636"/>
        <pc:sldMkLst>
          <pc:docMk/>
          <pc:sldMk cId="3453531290" sldId="302"/>
        </pc:sldMkLst>
        <pc:spChg chg="mod">
          <ac:chgData name="Rosa Flores Beneyto" userId="8ffd78d76a5f3516" providerId="LiveId" clId="{92323643-A7FC-4812-B561-E6B96CB41547}" dt="2021-09-09T05:40:04.808" v="167" actId="26606"/>
          <ac:spMkLst>
            <pc:docMk/>
            <pc:sldMk cId="3453531290" sldId="302"/>
            <ac:spMk id="2" creationId="{00000000-0000-0000-0000-000000000000}"/>
          </ac:spMkLst>
        </pc:spChg>
        <pc:spChg chg="mod">
          <ac:chgData name="Rosa Flores Beneyto" userId="8ffd78d76a5f3516" providerId="LiveId" clId="{92323643-A7FC-4812-B561-E6B96CB41547}" dt="2021-09-09T05:54:28.835" v="256" actId="27636"/>
          <ac:spMkLst>
            <pc:docMk/>
            <pc:sldMk cId="3453531290" sldId="302"/>
            <ac:spMk id="3" creationId="{00000000-0000-0000-0000-000000000000}"/>
          </ac:spMkLst>
        </pc:spChg>
        <pc:spChg chg="add">
          <ac:chgData name="Rosa Flores Beneyto" userId="8ffd78d76a5f3516" providerId="LiveId" clId="{92323643-A7FC-4812-B561-E6B96CB41547}" dt="2021-09-09T05:40:04.808" v="167" actId="26606"/>
          <ac:spMkLst>
            <pc:docMk/>
            <pc:sldMk cId="3453531290" sldId="302"/>
            <ac:spMk id="8" creationId="{F837543A-6020-4505-A233-C9DB4BF74011}"/>
          </ac:spMkLst>
        </pc:spChg>
        <pc:spChg chg="add">
          <ac:chgData name="Rosa Flores Beneyto" userId="8ffd78d76a5f3516" providerId="LiveId" clId="{92323643-A7FC-4812-B561-E6B96CB41547}" dt="2021-09-09T05:40:04.808" v="167" actId="26606"/>
          <ac:spMkLst>
            <pc:docMk/>
            <pc:sldMk cId="3453531290" sldId="302"/>
            <ac:spMk id="10" creationId="{35B16301-FB18-48BA-A6DD-C37CAF6F9A18}"/>
          </ac:spMkLst>
        </pc:spChg>
        <pc:spChg chg="add">
          <ac:chgData name="Rosa Flores Beneyto" userId="8ffd78d76a5f3516" providerId="LiveId" clId="{92323643-A7FC-4812-B561-E6B96CB41547}" dt="2021-09-09T05:40:04.808" v="167" actId="26606"/>
          <ac:spMkLst>
            <pc:docMk/>
            <pc:sldMk cId="3453531290" sldId="302"/>
            <ac:spMk id="12" creationId="{C3C0D90E-074A-4F52-9B11-B52BEF4BCBE5}"/>
          </ac:spMkLst>
        </pc:spChg>
        <pc:spChg chg="add">
          <ac:chgData name="Rosa Flores Beneyto" userId="8ffd78d76a5f3516" providerId="LiveId" clId="{92323643-A7FC-4812-B561-E6B96CB41547}" dt="2021-09-09T05:40:04.808" v="167" actId="26606"/>
          <ac:spMkLst>
            <pc:docMk/>
            <pc:sldMk cId="3453531290" sldId="302"/>
            <ac:spMk id="14" creationId="{CABBD4C1-E6F8-46F6-8152-A8A97490BF4D}"/>
          </ac:spMkLst>
        </pc:spChg>
        <pc:spChg chg="add">
          <ac:chgData name="Rosa Flores Beneyto" userId="8ffd78d76a5f3516" providerId="LiveId" clId="{92323643-A7FC-4812-B561-E6B96CB41547}" dt="2021-09-09T05:40:04.808" v="167" actId="26606"/>
          <ac:spMkLst>
            <pc:docMk/>
            <pc:sldMk cId="3453531290" sldId="302"/>
            <ac:spMk id="16" creationId="{83BA5EF5-1FE9-4BF9-83BB-269BCDDF6156}"/>
          </ac:spMkLst>
        </pc:spChg>
        <pc:spChg chg="add">
          <ac:chgData name="Rosa Flores Beneyto" userId="8ffd78d76a5f3516" providerId="LiveId" clId="{92323643-A7FC-4812-B561-E6B96CB41547}" dt="2021-09-09T05:40:04.808" v="167" actId="26606"/>
          <ac:spMkLst>
            <pc:docMk/>
            <pc:sldMk cId="3453531290" sldId="302"/>
            <ac:spMk id="20" creationId="{88853921-7BC9-4BDE-ACAB-133C683C82D6}"/>
          </ac:spMkLst>
        </pc:spChg>
        <pc:spChg chg="add">
          <ac:chgData name="Rosa Flores Beneyto" userId="8ffd78d76a5f3516" providerId="LiveId" clId="{92323643-A7FC-4812-B561-E6B96CB41547}" dt="2021-09-09T05:40:04.808" v="167" actId="26606"/>
          <ac:spMkLst>
            <pc:docMk/>
            <pc:sldMk cId="3453531290" sldId="302"/>
            <ac:spMk id="22" creationId="{09192968-3AE7-4470-A61C-97294BB92731}"/>
          </ac:spMkLst>
        </pc:spChg>
        <pc:spChg chg="add">
          <ac:chgData name="Rosa Flores Beneyto" userId="8ffd78d76a5f3516" providerId="LiveId" clId="{92323643-A7FC-4812-B561-E6B96CB41547}" dt="2021-09-09T05:40:04.808" v="167" actId="26606"/>
          <ac:spMkLst>
            <pc:docMk/>
            <pc:sldMk cId="3453531290" sldId="302"/>
            <ac:spMk id="24" creationId="{3AB72E55-43E4-4356-BFE8-E2102CB0B505}"/>
          </ac:spMkLst>
        </pc:spChg>
        <pc:cxnChg chg="add">
          <ac:chgData name="Rosa Flores Beneyto" userId="8ffd78d76a5f3516" providerId="LiveId" clId="{92323643-A7FC-4812-B561-E6B96CB41547}" dt="2021-09-09T05:40:04.808" v="167" actId="26606"/>
          <ac:cxnSpMkLst>
            <pc:docMk/>
            <pc:sldMk cId="3453531290" sldId="302"/>
            <ac:cxnSpMk id="18" creationId="{4B3BCACB-5880-460B-9606-8C433A9AF99D}"/>
          </ac:cxnSpMkLst>
        </pc:cxnChg>
      </pc:sldChg>
      <pc:sldChg chg="addSp modSp mod setBg">
        <pc:chgData name="Rosa Flores Beneyto" userId="8ffd78d76a5f3516" providerId="LiveId" clId="{92323643-A7FC-4812-B561-E6B96CB41547}" dt="2021-09-09T05:55:00.205" v="269" actId="27636"/>
        <pc:sldMkLst>
          <pc:docMk/>
          <pc:sldMk cId="180929908" sldId="303"/>
        </pc:sldMkLst>
        <pc:spChg chg="mod">
          <ac:chgData name="Rosa Flores Beneyto" userId="8ffd78d76a5f3516" providerId="LiveId" clId="{92323643-A7FC-4812-B561-E6B96CB41547}" dt="2021-09-09T05:55:00.205" v="269" actId="27636"/>
          <ac:spMkLst>
            <pc:docMk/>
            <pc:sldMk cId="180929908" sldId="303"/>
            <ac:spMk id="2" creationId="{00000000-0000-0000-0000-000000000000}"/>
          </ac:spMkLst>
        </pc:spChg>
        <pc:spChg chg="mod">
          <ac:chgData name="Rosa Flores Beneyto" userId="8ffd78d76a5f3516" providerId="LiveId" clId="{92323643-A7FC-4812-B561-E6B96CB41547}" dt="2021-09-09T05:40:20.010" v="169" actId="26606"/>
          <ac:spMkLst>
            <pc:docMk/>
            <pc:sldMk cId="180929908" sldId="303"/>
            <ac:spMk id="3" creationId="{00000000-0000-0000-0000-000000000000}"/>
          </ac:spMkLst>
        </pc:spChg>
        <pc:spChg chg="add">
          <ac:chgData name="Rosa Flores Beneyto" userId="8ffd78d76a5f3516" providerId="LiveId" clId="{92323643-A7FC-4812-B561-E6B96CB41547}" dt="2021-09-09T05:40:20.010" v="169" actId="26606"/>
          <ac:spMkLst>
            <pc:docMk/>
            <pc:sldMk cId="180929908" sldId="303"/>
            <ac:spMk id="8" creationId="{F837543A-6020-4505-A233-C9DB4BF74011}"/>
          </ac:spMkLst>
        </pc:spChg>
        <pc:spChg chg="add">
          <ac:chgData name="Rosa Flores Beneyto" userId="8ffd78d76a5f3516" providerId="LiveId" clId="{92323643-A7FC-4812-B561-E6B96CB41547}" dt="2021-09-09T05:40:20.010" v="169" actId="26606"/>
          <ac:spMkLst>
            <pc:docMk/>
            <pc:sldMk cId="180929908" sldId="303"/>
            <ac:spMk id="10" creationId="{35B16301-FB18-48BA-A6DD-C37CAF6F9A18}"/>
          </ac:spMkLst>
        </pc:spChg>
        <pc:spChg chg="add">
          <ac:chgData name="Rosa Flores Beneyto" userId="8ffd78d76a5f3516" providerId="LiveId" clId="{92323643-A7FC-4812-B561-E6B96CB41547}" dt="2021-09-09T05:40:20.010" v="169" actId="26606"/>
          <ac:spMkLst>
            <pc:docMk/>
            <pc:sldMk cId="180929908" sldId="303"/>
            <ac:spMk id="12" creationId="{C3C0D90E-074A-4F52-9B11-B52BEF4BCBE5}"/>
          </ac:spMkLst>
        </pc:spChg>
        <pc:spChg chg="add">
          <ac:chgData name="Rosa Flores Beneyto" userId="8ffd78d76a5f3516" providerId="LiveId" clId="{92323643-A7FC-4812-B561-E6B96CB41547}" dt="2021-09-09T05:40:20.010" v="169" actId="26606"/>
          <ac:spMkLst>
            <pc:docMk/>
            <pc:sldMk cId="180929908" sldId="303"/>
            <ac:spMk id="14" creationId="{CABBD4C1-E6F8-46F6-8152-A8A97490BF4D}"/>
          </ac:spMkLst>
        </pc:spChg>
        <pc:spChg chg="add">
          <ac:chgData name="Rosa Flores Beneyto" userId="8ffd78d76a5f3516" providerId="LiveId" clId="{92323643-A7FC-4812-B561-E6B96CB41547}" dt="2021-09-09T05:40:20.010" v="169" actId="26606"/>
          <ac:spMkLst>
            <pc:docMk/>
            <pc:sldMk cId="180929908" sldId="303"/>
            <ac:spMk id="16" creationId="{83BA5EF5-1FE9-4BF9-83BB-269BCDDF6156}"/>
          </ac:spMkLst>
        </pc:spChg>
        <pc:spChg chg="add">
          <ac:chgData name="Rosa Flores Beneyto" userId="8ffd78d76a5f3516" providerId="LiveId" clId="{92323643-A7FC-4812-B561-E6B96CB41547}" dt="2021-09-09T05:40:20.010" v="169" actId="26606"/>
          <ac:spMkLst>
            <pc:docMk/>
            <pc:sldMk cId="180929908" sldId="303"/>
            <ac:spMk id="20" creationId="{88853921-7BC9-4BDE-ACAB-133C683C82D6}"/>
          </ac:spMkLst>
        </pc:spChg>
        <pc:spChg chg="add">
          <ac:chgData name="Rosa Flores Beneyto" userId="8ffd78d76a5f3516" providerId="LiveId" clId="{92323643-A7FC-4812-B561-E6B96CB41547}" dt="2021-09-09T05:40:20.010" v="169" actId="26606"/>
          <ac:spMkLst>
            <pc:docMk/>
            <pc:sldMk cId="180929908" sldId="303"/>
            <ac:spMk id="22" creationId="{09192968-3AE7-4470-A61C-97294BB92731}"/>
          </ac:spMkLst>
        </pc:spChg>
        <pc:spChg chg="add">
          <ac:chgData name="Rosa Flores Beneyto" userId="8ffd78d76a5f3516" providerId="LiveId" clId="{92323643-A7FC-4812-B561-E6B96CB41547}" dt="2021-09-09T05:40:20.010" v="169" actId="26606"/>
          <ac:spMkLst>
            <pc:docMk/>
            <pc:sldMk cId="180929908" sldId="303"/>
            <ac:spMk id="24" creationId="{3AB72E55-43E4-4356-BFE8-E2102CB0B505}"/>
          </ac:spMkLst>
        </pc:spChg>
        <pc:cxnChg chg="add">
          <ac:chgData name="Rosa Flores Beneyto" userId="8ffd78d76a5f3516" providerId="LiveId" clId="{92323643-A7FC-4812-B561-E6B96CB41547}" dt="2021-09-09T05:40:20.010" v="169" actId="26606"/>
          <ac:cxnSpMkLst>
            <pc:docMk/>
            <pc:sldMk cId="180929908" sldId="303"/>
            <ac:cxnSpMk id="18" creationId="{4B3BCACB-5880-460B-9606-8C433A9AF99D}"/>
          </ac:cxnSpMkLst>
        </pc:cxnChg>
      </pc:sldChg>
      <pc:sldChg chg="addSp modSp mod setBg">
        <pc:chgData name="Rosa Flores Beneyto" userId="8ffd78d76a5f3516" providerId="LiveId" clId="{92323643-A7FC-4812-B561-E6B96CB41547}" dt="2021-09-09T05:40:55.829" v="172" actId="26606"/>
        <pc:sldMkLst>
          <pc:docMk/>
          <pc:sldMk cId="3567723959" sldId="304"/>
        </pc:sldMkLst>
        <pc:spChg chg="mod">
          <ac:chgData name="Rosa Flores Beneyto" userId="8ffd78d76a5f3516" providerId="LiveId" clId="{92323643-A7FC-4812-B561-E6B96CB41547}" dt="2021-09-09T05:40:55.829" v="172" actId="26606"/>
          <ac:spMkLst>
            <pc:docMk/>
            <pc:sldMk cId="3567723959" sldId="304"/>
            <ac:spMk id="2" creationId="{00000000-0000-0000-0000-000000000000}"/>
          </ac:spMkLst>
        </pc:spChg>
        <pc:spChg chg="mod">
          <ac:chgData name="Rosa Flores Beneyto" userId="8ffd78d76a5f3516" providerId="LiveId" clId="{92323643-A7FC-4812-B561-E6B96CB41547}" dt="2021-09-09T05:40:55.829" v="172" actId="26606"/>
          <ac:spMkLst>
            <pc:docMk/>
            <pc:sldMk cId="3567723959" sldId="304"/>
            <ac:spMk id="3" creationId="{00000000-0000-0000-0000-000000000000}"/>
          </ac:spMkLst>
        </pc:spChg>
        <pc:spChg chg="add">
          <ac:chgData name="Rosa Flores Beneyto" userId="8ffd78d76a5f3516" providerId="LiveId" clId="{92323643-A7FC-4812-B561-E6B96CB41547}" dt="2021-09-09T05:40:55.829" v="172" actId="26606"/>
          <ac:spMkLst>
            <pc:docMk/>
            <pc:sldMk cId="3567723959" sldId="304"/>
            <ac:spMk id="8" creationId="{F837543A-6020-4505-A233-C9DB4BF74011}"/>
          </ac:spMkLst>
        </pc:spChg>
        <pc:spChg chg="add">
          <ac:chgData name="Rosa Flores Beneyto" userId="8ffd78d76a5f3516" providerId="LiveId" clId="{92323643-A7FC-4812-B561-E6B96CB41547}" dt="2021-09-09T05:40:55.829" v="172" actId="26606"/>
          <ac:spMkLst>
            <pc:docMk/>
            <pc:sldMk cId="3567723959" sldId="304"/>
            <ac:spMk id="10" creationId="{35B16301-FB18-48BA-A6DD-C37CAF6F9A18}"/>
          </ac:spMkLst>
        </pc:spChg>
        <pc:spChg chg="add">
          <ac:chgData name="Rosa Flores Beneyto" userId="8ffd78d76a5f3516" providerId="LiveId" clId="{92323643-A7FC-4812-B561-E6B96CB41547}" dt="2021-09-09T05:40:55.829" v="172" actId="26606"/>
          <ac:spMkLst>
            <pc:docMk/>
            <pc:sldMk cId="3567723959" sldId="304"/>
            <ac:spMk id="12" creationId="{C3C0D90E-074A-4F52-9B11-B52BEF4BCBE5}"/>
          </ac:spMkLst>
        </pc:spChg>
        <pc:spChg chg="add">
          <ac:chgData name="Rosa Flores Beneyto" userId="8ffd78d76a5f3516" providerId="LiveId" clId="{92323643-A7FC-4812-B561-E6B96CB41547}" dt="2021-09-09T05:40:55.829" v="172" actId="26606"/>
          <ac:spMkLst>
            <pc:docMk/>
            <pc:sldMk cId="3567723959" sldId="304"/>
            <ac:spMk id="14" creationId="{CABBD4C1-E6F8-46F6-8152-A8A97490BF4D}"/>
          </ac:spMkLst>
        </pc:spChg>
        <pc:spChg chg="add">
          <ac:chgData name="Rosa Flores Beneyto" userId="8ffd78d76a5f3516" providerId="LiveId" clId="{92323643-A7FC-4812-B561-E6B96CB41547}" dt="2021-09-09T05:40:55.829" v="172" actId="26606"/>
          <ac:spMkLst>
            <pc:docMk/>
            <pc:sldMk cId="3567723959" sldId="304"/>
            <ac:spMk id="16" creationId="{83BA5EF5-1FE9-4BF9-83BB-269BCDDF6156}"/>
          </ac:spMkLst>
        </pc:spChg>
        <pc:spChg chg="add">
          <ac:chgData name="Rosa Flores Beneyto" userId="8ffd78d76a5f3516" providerId="LiveId" clId="{92323643-A7FC-4812-B561-E6B96CB41547}" dt="2021-09-09T05:40:55.829" v="172" actId="26606"/>
          <ac:spMkLst>
            <pc:docMk/>
            <pc:sldMk cId="3567723959" sldId="304"/>
            <ac:spMk id="20" creationId="{88853921-7BC9-4BDE-ACAB-133C683C82D6}"/>
          </ac:spMkLst>
        </pc:spChg>
        <pc:spChg chg="add">
          <ac:chgData name="Rosa Flores Beneyto" userId="8ffd78d76a5f3516" providerId="LiveId" clId="{92323643-A7FC-4812-B561-E6B96CB41547}" dt="2021-09-09T05:40:55.829" v="172" actId="26606"/>
          <ac:spMkLst>
            <pc:docMk/>
            <pc:sldMk cId="3567723959" sldId="304"/>
            <ac:spMk id="22" creationId="{09192968-3AE7-4470-A61C-97294BB92731}"/>
          </ac:spMkLst>
        </pc:spChg>
        <pc:spChg chg="add">
          <ac:chgData name="Rosa Flores Beneyto" userId="8ffd78d76a5f3516" providerId="LiveId" clId="{92323643-A7FC-4812-B561-E6B96CB41547}" dt="2021-09-09T05:40:55.829" v="172" actId="26606"/>
          <ac:spMkLst>
            <pc:docMk/>
            <pc:sldMk cId="3567723959" sldId="304"/>
            <ac:spMk id="24" creationId="{3AB72E55-43E4-4356-BFE8-E2102CB0B505}"/>
          </ac:spMkLst>
        </pc:spChg>
        <pc:cxnChg chg="add">
          <ac:chgData name="Rosa Flores Beneyto" userId="8ffd78d76a5f3516" providerId="LiveId" clId="{92323643-A7FC-4812-B561-E6B96CB41547}" dt="2021-09-09T05:40:55.829" v="172" actId="26606"/>
          <ac:cxnSpMkLst>
            <pc:docMk/>
            <pc:sldMk cId="3567723959" sldId="304"/>
            <ac:cxnSpMk id="18" creationId="{4B3BCACB-5880-460B-9606-8C433A9AF99D}"/>
          </ac:cxnSpMkLst>
        </pc:cxnChg>
      </pc:sldChg>
      <pc:sldChg chg="addSp modSp mod setBg">
        <pc:chgData name="Rosa Flores Beneyto" userId="8ffd78d76a5f3516" providerId="LiveId" clId="{92323643-A7FC-4812-B561-E6B96CB41547}" dt="2021-09-09T05:54:52.150" v="266" actId="403"/>
        <pc:sldMkLst>
          <pc:docMk/>
          <pc:sldMk cId="1638298513" sldId="305"/>
        </pc:sldMkLst>
        <pc:spChg chg="mod">
          <ac:chgData name="Rosa Flores Beneyto" userId="8ffd78d76a5f3516" providerId="LiveId" clId="{92323643-A7FC-4812-B561-E6B96CB41547}" dt="2021-09-09T05:54:39.150" v="261" actId="403"/>
          <ac:spMkLst>
            <pc:docMk/>
            <pc:sldMk cId="1638298513" sldId="305"/>
            <ac:spMk id="2" creationId="{00000000-0000-0000-0000-000000000000}"/>
          </ac:spMkLst>
        </pc:spChg>
        <pc:spChg chg="mod">
          <ac:chgData name="Rosa Flores Beneyto" userId="8ffd78d76a5f3516" providerId="LiveId" clId="{92323643-A7FC-4812-B561-E6B96CB41547}" dt="2021-09-09T05:54:52.150" v="266" actId="403"/>
          <ac:spMkLst>
            <pc:docMk/>
            <pc:sldMk cId="1638298513" sldId="305"/>
            <ac:spMk id="3" creationId="{00000000-0000-0000-0000-000000000000}"/>
          </ac:spMkLst>
        </pc:spChg>
        <pc:spChg chg="add">
          <ac:chgData name="Rosa Flores Beneyto" userId="8ffd78d76a5f3516" providerId="LiveId" clId="{92323643-A7FC-4812-B561-E6B96CB41547}" dt="2021-09-09T05:40:14.172" v="168" actId="26606"/>
          <ac:spMkLst>
            <pc:docMk/>
            <pc:sldMk cId="1638298513" sldId="305"/>
            <ac:spMk id="8" creationId="{F837543A-6020-4505-A233-C9DB4BF74011}"/>
          </ac:spMkLst>
        </pc:spChg>
        <pc:spChg chg="add">
          <ac:chgData name="Rosa Flores Beneyto" userId="8ffd78d76a5f3516" providerId="LiveId" clId="{92323643-A7FC-4812-B561-E6B96CB41547}" dt="2021-09-09T05:40:14.172" v="168" actId="26606"/>
          <ac:spMkLst>
            <pc:docMk/>
            <pc:sldMk cId="1638298513" sldId="305"/>
            <ac:spMk id="10" creationId="{35B16301-FB18-48BA-A6DD-C37CAF6F9A18}"/>
          </ac:spMkLst>
        </pc:spChg>
        <pc:spChg chg="add">
          <ac:chgData name="Rosa Flores Beneyto" userId="8ffd78d76a5f3516" providerId="LiveId" clId="{92323643-A7FC-4812-B561-E6B96CB41547}" dt="2021-09-09T05:40:14.172" v="168" actId="26606"/>
          <ac:spMkLst>
            <pc:docMk/>
            <pc:sldMk cId="1638298513" sldId="305"/>
            <ac:spMk id="12" creationId="{C3C0D90E-074A-4F52-9B11-B52BEF4BCBE5}"/>
          </ac:spMkLst>
        </pc:spChg>
        <pc:spChg chg="add">
          <ac:chgData name="Rosa Flores Beneyto" userId="8ffd78d76a5f3516" providerId="LiveId" clId="{92323643-A7FC-4812-B561-E6B96CB41547}" dt="2021-09-09T05:40:14.172" v="168" actId="26606"/>
          <ac:spMkLst>
            <pc:docMk/>
            <pc:sldMk cId="1638298513" sldId="305"/>
            <ac:spMk id="14" creationId="{CABBD4C1-E6F8-46F6-8152-A8A97490BF4D}"/>
          </ac:spMkLst>
        </pc:spChg>
        <pc:spChg chg="add">
          <ac:chgData name="Rosa Flores Beneyto" userId="8ffd78d76a5f3516" providerId="LiveId" clId="{92323643-A7FC-4812-B561-E6B96CB41547}" dt="2021-09-09T05:40:14.172" v="168" actId="26606"/>
          <ac:spMkLst>
            <pc:docMk/>
            <pc:sldMk cId="1638298513" sldId="305"/>
            <ac:spMk id="16" creationId="{83BA5EF5-1FE9-4BF9-83BB-269BCDDF6156}"/>
          </ac:spMkLst>
        </pc:spChg>
        <pc:spChg chg="add">
          <ac:chgData name="Rosa Flores Beneyto" userId="8ffd78d76a5f3516" providerId="LiveId" clId="{92323643-A7FC-4812-B561-E6B96CB41547}" dt="2021-09-09T05:40:14.172" v="168" actId="26606"/>
          <ac:spMkLst>
            <pc:docMk/>
            <pc:sldMk cId="1638298513" sldId="305"/>
            <ac:spMk id="20" creationId="{88853921-7BC9-4BDE-ACAB-133C683C82D6}"/>
          </ac:spMkLst>
        </pc:spChg>
        <pc:spChg chg="add">
          <ac:chgData name="Rosa Flores Beneyto" userId="8ffd78d76a5f3516" providerId="LiveId" clId="{92323643-A7FC-4812-B561-E6B96CB41547}" dt="2021-09-09T05:40:14.172" v="168" actId="26606"/>
          <ac:spMkLst>
            <pc:docMk/>
            <pc:sldMk cId="1638298513" sldId="305"/>
            <ac:spMk id="22" creationId="{09192968-3AE7-4470-A61C-97294BB92731}"/>
          </ac:spMkLst>
        </pc:spChg>
        <pc:spChg chg="add">
          <ac:chgData name="Rosa Flores Beneyto" userId="8ffd78d76a5f3516" providerId="LiveId" clId="{92323643-A7FC-4812-B561-E6B96CB41547}" dt="2021-09-09T05:40:14.172" v="168" actId="26606"/>
          <ac:spMkLst>
            <pc:docMk/>
            <pc:sldMk cId="1638298513" sldId="305"/>
            <ac:spMk id="24" creationId="{3AB72E55-43E4-4356-BFE8-E2102CB0B505}"/>
          </ac:spMkLst>
        </pc:spChg>
        <pc:cxnChg chg="add">
          <ac:chgData name="Rosa Flores Beneyto" userId="8ffd78d76a5f3516" providerId="LiveId" clId="{92323643-A7FC-4812-B561-E6B96CB41547}" dt="2021-09-09T05:40:14.172" v="168" actId="26606"/>
          <ac:cxnSpMkLst>
            <pc:docMk/>
            <pc:sldMk cId="1638298513" sldId="305"/>
            <ac:cxnSpMk id="18" creationId="{4B3BCACB-5880-460B-9606-8C433A9AF99D}"/>
          </ac:cxnSpMkLst>
        </pc:cxnChg>
      </pc:sldChg>
      <pc:sldChg chg="addSp modSp mod setBg">
        <pc:chgData name="Rosa Flores Beneyto" userId="8ffd78d76a5f3516" providerId="LiveId" clId="{92323643-A7FC-4812-B561-E6B96CB41547}" dt="2021-09-09T05:56:06.461" v="278" actId="14100"/>
        <pc:sldMkLst>
          <pc:docMk/>
          <pc:sldMk cId="3134286849" sldId="307"/>
        </pc:sldMkLst>
        <pc:spChg chg="mod">
          <ac:chgData name="Rosa Flores Beneyto" userId="8ffd78d76a5f3516" providerId="LiveId" clId="{92323643-A7FC-4812-B561-E6B96CB41547}" dt="2021-09-09T05:41:30.690" v="176" actId="26606"/>
          <ac:spMkLst>
            <pc:docMk/>
            <pc:sldMk cId="3134286849" sldId="307"/>
            <ac:spMk id="3" creationId="{00000000-0000-0000-0000-000000000000}"/>
          </ac:spMkLst>
        </pc:spChg>
        <pc:spChg chg="add">
          <ac:chgData name="Rosa Flores Beneyto" userId="8ffd78d76a5f3516" providerId="LiveId" clId="{92323643-A7FC-4812-B561-E6B96CB41547}" dt="2021-09-09T05:41:30.690" v="176" actId="26606"/>
          <ac:spMkLst>
            <pc:docMk/>
            <pc:sldMk cId="3134286849" sldId="307"/>
            <ac:spMk id="11" creationId="{F3060C83-F051-4F0E-ABAD-AA0DFC48B218}"/>
          </ac:spMkLst>
        </pc:spChg>
        <pc:spChg chg="add">
          <ac:chgData name="Rosa Flores Beneyto" userId="8ffd78d76a5f3516" providerId="LiveId" clId="{92323643-A7FC-4812-B561-E6B96CB41547}" dt="2021-09-09T05:41:30.690" v="176" actId="26606"/>
          <ac:spMkLst>
            <pc:docMk/>
            <pc:sldMk cId="3134286849" sldId="307"/>
            <ac:spMk id="13" creationId="{83C98ABE-055B-441F-B07E-44F97F083C39}"/>
          </ac:spMkLst>
        </pc:spChg>
        <pc:spChg chg="add">
          <ac:chgData name="Rosa Flores Beneyto" userId="8ffd78d76a5f3516" providerId="LiveId" clId="{92323643-A7FC-4812-B561-E6B96CB41547}" dt="2021-09-09T05:41:30.690" v="176" actId="26606"/>
          <ac:spMkLst>
            <pc:docMk/>
            <pc:sldMk cId="3134286849" sldId="307"/>
            <ac:spMk id="15" creationId="{29FDB030-9B49-4CED-8CCD-4D99382388AC}"/>
          </ac:spMkLst>
        </pc:spChg>
        <pc:spChg chg="add">
          <ac:chgData name="Rosa Flores Beneyto" userId="8ffd78d76a5f3516" providerId="LiveId" clId="{92323643-A7FC-4812-B561-E6B96CB41547}" dt="2021-09-09T05:41:30.690" v="176" actId="26606"/>
          <ac:spMkLst>
            <pc:docMk/>
            <pc:sldMk cId="3134286849" sldId="307"/>
            <ac:spMk id="17" creationId="{3783CA14-24A1-485C-8B30-D6A5D87987AD}"/>
          </ac:spMkLst>
        </pc:spChg>
        <pc:spChg chg="add">
          <ac:chgData name="Rosa Flores Beneyto" userId="8ffd78d76a5f3516" providerId="LiveId" clId="{92323643-A7FC-4812-B561-E6B96CB41547}" dt="2021-09-09T05:41:30.690" v="176" actId="26606"/>
          <ac:spMkLst>
            <pc:docMk/>
            <pc:sldMk cId="3134286849" sldId="307"/>
            <ac:spMk id="19" creationId="{9A97C86A-04D6-40F7-AE84-31AB43E6A846}"/>
          </ac:spMkLst>
        </pc:spChg>
        <pc:spChg chg="add">
          <ac:chgData name="Rosa Flores Beneyto" userId="8ffd78d76a5f3516" providerId="LiveId" clId="{92323643-A7FC-4812-B561-E6B96CB41547}" dt="2021-09-09T05:41:30.690" v="176" actId="26606"/>
          <ac:spMkLst>
            <pc:docMk/>
            <pc:sldMk cId="3134286849" sldId="307"/>
            <ac:spMk id="21" creationId="{FF9F2414-84E8-453E-B1F3-389FDE8192D9}"/>
          </ac:spMkLst>
        </pc:spChg>
        <pc:spChg chg="add">
          <ac:chgData name="Rosa Flores Beneyto" userId="8ffd78d76a5f3516" providerId="LiveId" clId="{92323643-A7FC-4812-B561-E6B96CB41547}" dt="2021-09-09T05:41:30.690" v="176" actId="26606"/>
          <ac:spMkLst>
            <pc:docMk/>
            <pc:sldMk cId="3134286849" sldId="307"/>
            <ac:spMk id="23" creationId="{3ECA69A1-7536-43AC-85EF-C7106179F5ED}"/>
          </ac:spMkLst>
        </pc:spChg>
        <pc:graphicFrameChg chg="mod">
          <ac:chgData name="Rosa Flores Beneyto" userId="8ffd78d76a5f3516" providerId="LiveId" clId="{92323643-A7FC-4812-B561-E6B96CB41547}" dt="2021-09-09T05:56:06.461" v="278" actId="14100"/>
          <ac:graphicFrameMkLst>
            <pc:docMk/>
            <pc:sldMk cId="3134286849" sldId="307"/>
            <ac:graphicFrameMk id="6" creationId="{00000000-0000-0000-0000-000000000000}"/>
          </ac:graphicFrameMkLst>
        </pc:graphicFrameChg>
      </pc:sldChg>
      <pc:sldChg chg="addSp delSp modSp mod setBg">
        <pc:chgData name="Rosa Flores Beneyto" userId="8ffd78d76a5f3516" providerId="LiveId" clId="{92323643-A7FC-4812-B561-E6B96CB41547}" dt="2021-10-06T14:56:34.536" v="418" actId="26606"/>
        <pc:sldMkLst>
          <pc:docMk/>
          <pc:sldMk cId="1019513274" sldId="309"/>
        </pc:sldMkLst>
        <pc:spChg chg="del mod">
          <ac:chgData name="Rosa Flores Beneyto" userId="8ffd78d76a5f3516" providerId="LiveId" clId="{92323643-A7FC-4812-B561-E6B96CB41547}" dt="2021-10-06T14:55:33.832" v="400" actId="21"/>
          <ac:spMkLst>
            <pc:docMk/>
            <pc:sldMk cId="1019513274" sldId="309"/>
            <ac:spMk id="2" creationId="{00000000-0000-0000-0000-000000000000}"/>
          </ac:spMkLst>
        </pc:spChg>
        <pc:spChg chg="mod">
          <ac:chgData name="Rosa Flores Beneyto" userId="8ffd78d76a5f3516" providerId="LiveId" clId="{92323643-A7FC-4812-B561-E6B96CB41547}" dt="2021-10-06T14:56:11.173" v="407" actId="26606"/>
          <ac:spMkLst>
            <pc:docMk/>
            <pc:sldMk cId="1019513274" sldId="309"/>
            <ac:spMk id="3" creationId="{00000000-0000-0000-0000-000000000000}"/>
          </ac:spMkLst>
        </pc:spChg>
        <pc:spChg chg="add del">
          <ac:chgData name="Rosa Flores Beneyto" userId="8ffd78d76a5f3516" providerId="LiveId" clId="{92323643-A7FC-4812-B561-E6B96CB41547}" dt="2021-09-09T05:42:18.891" v="179" actId="26606"/>
          <ac:spMkLst>
            <pc:docMk/>
            <pc:sldMk cId="1019513274" sldId="309"/>
            <ac:spMk id="8" creationId="{C9A36457-A5F4-4103-A443-02581C09185B}"/>
          </ac:spMkLst>
        </pc:spChg>
        <pc:spChg chg="add del">
          <ac:chgData name="Rosa Flores Beneyto" userId="8ffd78d76a5f3516" providerId="LiveId" clId="{92323643-A7FC-4812-B561-E6B96CB41547}" dt="2021-09-09T05:42:18.891" v="179" actId="26606"/>
          <ac:spMkLst>
            <pc:docMk/>
            <pc:sldMk cId="1019513274" sldId="309"/>
            <ac:spMk id="10" creationId="{DC5FB7E8-B636-40FA-BE8D-48145C0F5C57}"/>
          </ac:spMkLst>
        </pc:spChg>
        <pc:spChg chg="add del">
          <ac:chgData name="Rosa Flores Beneyto" userId="8ffd78d76a5f3516" providerId="LiveId" clId="{92323643-A7FC-4812-B561-E6B96CB41547}" dt="2021-09-09T05:42:18.891" v="179" actId="26606"/>
          <ac:spMkLst>
            <pc:docMk/>
            <pc:sldMk cId="1019513274" sldId="309"/>
            <ac:spMk id="12" creationId="{142DCE2C-2863-46FA-9BE7-24365A24D9BA}"/>
          </ac:spMkLst>
        </pc:spChg>
        <pc:spChg chg="add del">
          <ac:chgData name="Rosa Flores Beneyto" userId="8ffd78d76a5f3516" providerId="LiveId" clId="{92323643-A7FC-4812-B561-E6B96CB41547}" dt="2021-10-06T14:56:11.173" v="407" actId="26606"/>
          <ac:spMkLst>
            <pc:docMk/>
            <pc:sldMk cId="1019513274" sldId="309"/>
            <ac:spMk id="14" creationId="{1BB867FF-FC45-48F7-8104-F89BE54909F1}"/>
          </ac:spMkLst>
        </pc:spChg>
        <pc:spChg chg="add del">
          <ac:chgData name="Rosa Flores Beneyto" userId="8ffd78d76a5f3516" providerId="LiveId" clId="{92323643-A7FC-4812-B561-E6B96CB41547}" dt="2021-10-06T14:56:11.173" v="407" actId="26606"/>
          <ac:spMkLst>
            <pc:docMk/>
            <pc:sldMk cId="1019513274" sldId="309"/>
            <ac:spMk id="15" creationId="{8BB56887-D0D5-4F0C-9E19-7247EB83C8B7}"/>
          </ac:spMkLst>
        </pc:spChg>
        <pc:spChg chg="add del">
          <ac:chgData name="Rosa Flores Beneyto" userId="8ffd78d76a5f3516" providerId="LiveId" clId="{92323643-A7FC-4812-B561-E6B96CB41547}" dt="2021-10-06T14:56:11.173" v="407" actId="26606"/>
          <ac:spMkLst>
            <pc:docMk/>
            <pc:sldMk cId="1019513274" sldId="309"/>
            <ac:spMk id="16" creationId="{081E4A58-353D-44AE-B2FC-2A74E2E400F7}"/>
          </ac:spMkLst>
        </pc:spChg>
        <pc:spChg chg="add del">
          <ac:chgData name="Rosa Flores Beneyto" userId="8ffd78d76a5f3516" providerId="LiveId" clId="{92323643-A7FC-4812-B561-E6B96CB41547}" dt="2021-10-06T14:56:34.536" v="418" actId="26606"/>
          <ac:spMkLst>
            <pc:docMk/>
            <pc:sldMk cId="1019513274" sldId="309"/>
            <ac:spMk id="22" creationId="{6A84B152-3496-4C52-AF08-97AFFC09DD2C}"/>
          </ac:spMkLst>
        </pc:spChg>
        <pc:spChg chg="add del">
          <ac:chgData name="Rosa Flores Beneyto" userId="8ffd78d76a5f3516" providerId="LiveId" clId="{92323643-A7FC-4812-B561-E6B96CB41547}" dt="2021-10-06T14:56:34.536" v="418" actId="26606"/>
          <ac:spMkLst>
            <pc:docMk/>
            <pc:sldMk cId="1019513274" sldId="309"/>
            <ac:spMk id="24" creationId="{6B2ADB95-0FA3-4BD7-A8AC-89D014A83E5B}"/>
          </ac:spMkLst>
        </pc:spChg>
        <pc:spChg chg="add del">
          <ac:chgData name="Rosa Flores Beneyto" userId="8ffd78d76a5f3516" providerId="LiveId" clId="{92323643-A7FC-4812-B561-E6B96CB41547}" dt="2021-10-06T14:56:34.536" v="418" actId="26606"/>
          <ac:spMkLst>
            <pc:docMk/>
            <pc:sldMk cId="1019513274" sldId="309"/>
            <ac:spMk id="26" creationId="{C924DBCE-E731-4B22-8181-A39C1D86276C}"/>
          </ac:spMkLst>
        </pc:spChg>
        <pc:spChg chg="add del">
          <ac:chgData name="Rosa Flores Beneyto" userId="8ffd78d76a5f3516" providerId="LiveId" clId="{92323643-A7FC-4812-B561-E6B96CB41547}" dt="2021-10-06T14:56:34.536" v="418" actId="26606"/>
          <ac:spMkLst>
            <pc:docMk/>
            <pc:sldMk cId="1019513274" sldId="309"/>
            <ac:spMk id="28" creationId="{4CBF9756-6AC8-4C65-84DF-56FBFFA1D873}"/>
          </ac:spMkLst>
        </pc:spChg>
        <pc:spChg chg="add del">
          <ac:chgData name="Rosa Flores Beneyto" userId="8ffd78d76a5f3516" providerId="LiveId" clId="{92323643-A7FC-4812-B561-E6B96CB41547}" dt="2021-10-06T14:56:34.536" v="418" actId="26606"/>
          <ac:spMkLst>
            <pc:docMk/>
            <pc:sldMk cId="1019513274" sldId="309"/>
            <ac:spMk id="30" creationId="{2D385988-EAAF-4C27-AF8A-2BFBECAF3D4F}"/>
          </ac:spMkLst>
        </pc:spChg>
        <pc:spChg chg="add del">
          <ac:chgData name="Rosa Flores Beneyto" userId="8ffd78d76a5f3516" providerId="LiveId" clId="{92323643-A7FC-4812-B561-E6B96CB41547}" dt="2021-10-06T14:56:34.536" v="418" actId="26606"/>
          <ac:spMkLst>
            <pc:docMk/>
            <pc:sldMk cId="1019513274" sldId="309"/>
            <ac:spMk id="34" creationId="{B621D332-7329-4994-8836-C429A51B7549}"/>
          </ac:spMkLst>
        </pc:spChg>
        <pc:spChg chg="add del">
          <ac:chgData name="Rosa Flores Beneyto" userId="8ffd78d76a5f3516" providerId="LiveId" clId="{92323643-A7FC-4812-B561-E6B96CB41547}" dt="2021-10-06T14:56:34.536" v="418" actId="26606"/>
          <ac:spMkLst>
            <pc:docMk/>
            <pc:sldMk cId="1019513274" sldId="309"/>
            <ac:spMk id="36" creationId="{2D20F754-35A9-4508-BE3C-C59996D1437B}"/>
          </ac:spMkLst>
        </pc:spChg>
        <pc:spChg chg="add">
          <ac:chgData name="Rosa Flores Beneyto" userId="8ffd78d76a5f3516" providerId="LiveId" clId="{92323643-A7FC-4812-B561-E6B96CB41547}" dt="2021-10-06T14:56:34.536" v="418" actId="26606"/>
          <ac:spMkLst>
            <pc:docMk/>
            <pc:sldMk cId="1019513274" sldId="309"/>
            <ac:spMk id="41" creationId="{6A84B152-3496-4C52-AF08-97AFFC09DD2C}"/>
          </ac:spMkLst>
        </pc:spChg>
        <pc:spChg chg="add">
          <ac:chgData name="Rosa Flores Beneyto" userId="8ffd78d76a5f3516" providerId="LiveId" clId="{92323643-A7FC-4812-B561-E6B96CB41547}" dt="2021-10-06T14:56:34.536" v="418" actId="26606"/>
          <ac:spMkLst>
            <pc:docMk/>
            <pc:sldMk cId="1019513274" sldId="309"/>
            <ac:spMk id="43" creationId="{6B2ADB95-0FA3-4BD7-A8AC-89D014A83E5B}"/>
          </ac:spMkLst>
        </pc:spChg>
        <pc:spChg chg="add">
          <ac:chgData name="Rosa Flores Beneyto" userId="8ffd78d76a5f3516" providerId="LiveId" clId="{92323643-A7FC-4812-B561-E6B96CB41547}" dt="2021-10-06T14:56:34.536" v="418" actId="26606"/>
          <ac:spMkLst>
            <pc:docMk/>
            <pc:sldMk cId="1019513274" sldId="309"/>
            <ac:spMk id="45" creationId="{C924DBCE-E731-4B22-8181-A39C1D86276C}"/>
          </ac:spMkLst>
        </pc:spChg>
        <pc:spChg chg="add">
          <ac:chgData name="Rosa Flores Beneyto" userId="8ffd78d76a5f3516" providerId="LiveId" clId="{92323643-A7FC-4812-B561-E6B96CB41547}" dt="2021-10-06T14:56:34.536" v="418" actId="26606"/>
          <ac:spMkLst>
            <pc:docMk/>
            <pc:sldMk cId="1019513274" sldId="309"/>
            <ac:spMk id="47" creationId="{4CBF9756-6AC8-4C65-84DF-56FBFFA1D873}"/>
          </ac:spMkLst>
        </pc:spChg>
        <pc:spChg chg="add">
          <ac:chgData name="Rosa Flores Beneyto" userId="8ffd78d76a5f3516" providerId="LiveId" clId="{92323643-A7FC-4812-B561-E6B96CB41547}" dt="2021-10-06T14:56:34.536" v="418" actId="26606"/>
          <ac:spMkLst>
            <pc:docMk/>
            <pc:sldMk cId="1019513274" sldId="309"/>
            <ac:spMk id="49" creationId="{2D385988-EAAF-4C27-AF8A-2BFBECAF3D4F}"/>
          </ac:spMkLst>
        </pc:spChg>
        <pc:spChg chg="add">
          <ac:chgData name="Rosa Flores Beneyto" userId="8ffd78d76a5f3516" providerId="LiveId" clId="{92323643-A7FC-4812-B561-E6B96CB41547}" dt="2021-10-06T14:56:34.536" v="418" actId="26606"/>
          <ac:spMkLst>
            <pc:docMk/>
            <pc:sldMk cId="1019513274" sldId="309"/>
            <ac:spMk id="53" creationId="{B621D332-7329-4994-8836-C429A51B7549}"/>
          </ac:spMkLst>
        </pc:spChg>
        <pc:spChg chg="add">
          <ac:chgData name="Rosa Flores Beneyto" userId="8ffd78d76a5f3516" providerId="LiveId" clId="{92323643-A7FC-4812-B561-E6B96CB41547}" dt="2021-10-06T14:56:34.536" v="418" actId="26606"/>
          <ac:spMkLst>
            <pc:docMk/>
            <pc:sldMk cId="1019513274" sldId="309"/>
            <ac:spMk id="55" creationId="{2D20F754-35A9-4508-BE3C-C59996D1437B}"/>
          </ac:spMkLst>
        </pc:spChg>
        <pc:graphicFrameChg chg="add del mod">
          <ac:chgData name="Rosa Flores Beneyto" userId="8ffd78d76a5f3516" providerId="LiveId" clId="{92323643-A7FC-4812-B561-E6B96CB41547}" dt="2021-10-06T14:55:39.135" v="401" actId="21"/>
          <ac:graphicFrameMkLst>
            <pc:docMk/>
            <pc:sldMk cId="1019513274" sldId="309"/>
            <ac:graphicFrameMk id="7" creationId="{8E2B5E51-B7D1-4446-967D-D76B0219560E}"/>
          </ac:graphicFrameMkLst>
        </pc:graphicFrameChg>
        <pc:graphicFrameChg chg="add mod modGraphic">
          <ac:chgData name="Rosa Flores Beneyto" userId="8ffd78d76a5f3516" providerId="LiveId" clId="{92323643-A7FC-4812-B561-E6B96CB41547}" dt="2021-10-06T14:56:34.536" v="418" actId="26606"/>
          <ac:graphicFrameMkLst>
            <pc:docMk/>
            <pc:sldMk cId="1019513274" sldId="309"/>
            <ac:graphicFrameMk id="8" creationId="{16D3B410-C1F0-42B3-9AD3-5F6C86A377BF}"/>
          </ac:graphicFrameMkLst>
        </pc:graphicFrameChg>
        <pc:picChg chg="add mod">
          <ac:chgData name="Rosa Flores Beneyto" userId="8ffd78d76a5f3516" providerId="LiveId" clId="{92323643-A7FC-4812-B561-E6B96CB41547}" dt="2021-10-06T14:56:34.536" v="418" actId="26606"/>
          <ac:picMkLst>
            <pc:docMk/>
            <pc:sldMk cId="1019513274" sldId="309"/>
            <ac:picMk id="18" creationId="{DFF14422-3EE9-4934-B4B5-89DC2B50BDD9}"/>
          </ac:picMkLst>
        </pc:picChg>
        <pc:cxnChg chg="add del">
          <ac:chgData name="Rosa Flores Beneyto" userId="8ffd78d76a5f3516" providerId="LiveId" clId="{92323643-A7FC-4812-B561-E6B96CB41547}" dt="2021-10-06T14:56:34.536" v="418" actId="26606"/>
          <ac:cxnSpMkLst>
            <pc:docMk/>
            <pc:sldMk cId="1019513274" sldId="309"/>
            <ac:cxnSpMk id="32" creationId="{43621FD4-D14D-45D5-9A57-9A2DE5EA59C0}"/>
          </ac:cxnSpMkLst>
        </pc:cxnChg>
        <pc:cxnChg chg="add">
          <ac:chgData name="Rosa Flores Beneyto" userId="8ffd78d76a5f3516" providerId="LiveId" clId="{92323643-A7FC-4812-B561-E6B96CB41547}" dt="2021-10-06T14:56:34.536" v="418" actId="26606"/>
          <ac:cxnSpMkLst>
            <pc:docMk/>
            <pc:sldMk cId="1019513274" sldId="309"/>
            <ac:cxnSpMk id="51" creationId="{43621FD4-D14D-45D5-9A57-9A2DE5EA59C0}"/>
          </ac:cxnSpMkLst>
        </pc:cxnChg>
      </pc:sldChg>
      <pc:sldChg chg="addSp modSp mod setBg">
        <pc:chgData name="Rosa Flores Beneyto" userId="8ffd78d76a5f3516" providerId="LiveId" clId="{92323643-A7FC-4812-B561-E6B96CB41547}" dt="2021-09-09T05:33:56.960" v="160" actId="20577"/>
        <pc:sldMkLst>
          <pc:docMk/>
          <pc:sldMk cId="380002625" sldId="310"/>
        </pc:sldMkLst>
        <pc:spChg chg="mod">
          <ac:chgData name="Rosa Flores Beneyto" userId="8ffd78d76a5f3516" providerId="LiveId" clId="{92323643-A7FC-4812-B561-E6B96CB41547}" dt="2021-09-09T05:33:56.960" v="160" actId="20577"/>
          <ac:spMkLst>
            <pc:docMk/>
            <pc:sldMk cId="380002625" sldId="310"/>
            <ac:spMk id="4" creationId="{00000000-0000-0000-0000-000000000000}"/>
          </ac:spMkLst>
        </pc:spChg>
        <pc:spChg chg="add">
          <ac:chgData name="Rosa Flores Beneyto" userId="8ffd78d76a5f3516" providerId="LiveId" clId="{92323643-A7FC-4812-B561-E6B96CB41547}" dt="2021-09-09T05:33:34.895" v="136" actId="26606"/>
          <ac:spMkLst>
            <pc:docMk/>
            <pc:sldMk cId="380002625" sldId="310"/>
            <ac:spMk id="9" creationId="{081EA652-8C6A-4E69-BEB9-170809474553}"/>
          </ac:spMkLst>
        </pc:spChg>
        <pc:spChg chg="add">
          <ac:chgData name="Rosa Flores Beneyto" userId="8ffd78d76a5f3516" providerId="LiveId" clId="{92323643-A7FC-4812-B561-E6B96CB41547}" dt="2021-09-09T05:33:34.895" v="136" actId="26606"/>
          <ac:spMkLst>
            <pc:docMk/>
            <pc:sldMk cId="380002625" sldId="310"/>
            <ac:spMk id="11" creationId="{F474090D-CD95-4B41-BE3D-6596953D322D}"/>
          </ac:spMkLst>
        </pc:spChg>
        <pc:spChg chg="add">
          <ac:chgData name="Rosa Flores Beneyto" userId="8ffd78d76a5f3516" providerId="LiveId" clId="{92323643-A7FC-4812-B561-E6B96CB41547}" dt="2021-09-09T05:33:34.895" v="136" actId="26606"/>
          <ac:spMkLst>
            <pc:docMk/>
            <pc:sldMk cId="380002625" sldId="310"/>
            <ac:spMk id="13" creationId="{5298780A-33B9-4EA2-8F67-DE68AD62841B}"/>
          </ac:spMkLst>
        </pc:spChg>
        <pc:spChg chg="add">
          <ac:chgData name="Rosa Flores Beneyto" userId="8ffd78d76a5f3516" providerId="LiveId" clId="{92323643-A7FC-4812-B561-E6B96CB41547}" dt="2021-09-09T05:33:34.895" v="136" actId="26606"/>
          <ac:spMkLst>
            <pc:docMk/>
            <pc:sldMk cId="380002625" sldId="310"/>
            <ac:spMk id="15" creationId="{B8F3E811-B104-4DFF-951A-008C860FF1D2}"/>
          </ac:spMkLst>
        </pc:spChg>
      </pc:sldChg>
      <pc:sldChg chg="addSp modSp mod setBg">
        <pc:chgData name="Rosa Flores Beneyto" userId="8ffd78d76a5f3516" providerId="LiveId" clId="{92323643-A7FC-4812-B561-E6B96CB41547}" dt="2021-09-09T05:39:23.947" v="164" actId="26606"/>
        <pc:sldMkLst>
          <pc:docMk/>
          <pc:sldMk cId="153876753" sldId="311"/>
        </pc:sldMkLst>
        <pc:spChg chg="mod">
          <ac:chgData name="Rosa Flores Beneyto" userId="8ffd78d76a5f3516" providerId="LiveId" clId="{92323643-A7FC-4812-B561-E6B96CB41547}" dt="2021-09-09T05:39:23.947" v="164" actId="26606"/>
          <ac:spMkLst>
            <pc:docMk/>
            <pc:sldMk cId="153876753" sldId="311"/>
            <ac:spMk id="2" creationId="{00000000-0000-0000-0000-000000000000}"/>
          </ac:spMkLst>
        </pc:spChg>
        <pc:spChg chg="mod">
          <ac:chgData name="Rosa Flores Beneyto" userId="8ffd78d76a5f3516" providerId="LiveId" clId="{92323643-A7FC-4812-B561-E6B96CB41547}" dt="2021-09-09T05:39:23.947" v="164" actId="26606"/>
          <ac:spMkLst>
            <pc:docMk/>
            <pc:sldMk cId="153876753" sldId="311"/>
            <ac:spMk id="4" creationId="{00000000-0000-0000-0000-000000000000}"/>
          </ac:spMkLst>
        </pc:spChg>
        <pc:spChg chg="add">
          <ac:chgData name="Rosa Flores Beneyto" userId="8ffd78d76a5f3516" providerId="LiveId" clId="{92323643-A7FC-4812-B561-E6B96CB41547}" dt="2021-09-09T05:39:23.947" v="164" actId="26606"/>
          <ac:spMkLst>
            <pc:docMk/>
            <pc:sldMk cId="153876753" sldId="311"/>
            <ac:spMk id="10" creationId="{5E39A796-BE83-48B1-B33F-35C4A32AAB57}"/>
          </ac:spMkLst>
        </pc:spChg>
        <pc:spChg chg="add">
          <ac:chgData name="Rosa Flores Beneyto" userId="8ffd78d76a5f3516" providerId="LiveId" clId="{92323643-A7FC-4812-B561-E6B96CB41547}" dt="2021-09-09T05:39:23.947" v="164" actId="26606"/>
          <ac:spMkLst>
            <pc:docMk/>
            <pc:sldMk cId="153876753" sldId="311"/>
            <ac:spMk id="12" creationId="{72F84B47-E267-4194-8194-831DB7B5547F}"/>
          </ac:spMkLst>
        </pc:spChg>
        <pc:picChg chg="mod">
          <ac:chgData name="Rosa Flores Beneyto" userId="8ffd78d76a5f3516" providerId="LiveId" clId="{92323643-A7FC-4812-B561-E6B96CB41547}" dt="2021-09-09T05:39:23.947" v="164" actId="26606"/>
          <ac:picMkLst>
            <pc:docMk/>
            <pc:sldMk cId="153876753" sldId="311"/>
            <ac:picMk id="5" creationId="{00000000-0000-0000-0000-000000000000}"/>
          </ac:picMkLst>
        </pc:picChg>
      </pc:sldChg>
      <pc:sldChg chg="modSp del">
        <pc:chgData name="Rosa Flores Beneyto" userId="8ffd78d76a5f3516" providerId="LiveId" clId="{92323643-A7FC-4812-B561-E6B96CB41547}" dt="2021-09-09T05:40:35.566" v="171" actId="2696"/>
        <pc:sldMkLst>
          <pc:docMk/>
          <pc:sldMk cId="2131386396" sldId="312"/>
        </pc:sldMkLst>
        <pc:spChg chg="mod">
          <ac:chgData name="Rosa Flores Beneyto" userId="8ffd78d76a5f3516" providerId="LiveId" clId="{92323643-A7FC-4812-B561-E6B96CB41547}" dt="2021-09-09T05:28:15.716" v="79"/>
          <ac:spMkLst>
            <pc:docMk/>
            <pc:sldMk cId="2131386396" sldId="312"/>
            <ac:spMk id="2" creationId="{00000000-0000-0000-0000-000000000000}"/>
          </ac:spMkLst>
        </pc:spChg>
        <pc:spChg chg="mod">
          <ac:chgData name="Rosa Flores Beneyto" userId="8ffd78d76a5f3516" providerId="LiveId" clId="{92323643-A7FC-4812-B561-E6B96CB41547}" dt="2021-09-09T05:28:15.716" v="79"/>
          <ac:spMkLst>
            <pc:docMk/>
            <pc:sldMk cId="2131386396" sldId="312"/>
            <ac:spMk id="3" creationId="{00000000-0000-0000-0000-000000000000}"/>
          </ac:spMkLst>
        </pc:spChg>
      </pc:sldChg>
      <pc:sldChg chg="modSp del">
        <pc:chgData name="Rosa Flores Beneyto" userId="8ffd78d76a5f3516" providerId="LiveId" clId="{92323643-A7FC-4812-B561-E6B96CB41547}" dt="2021-09-09T05:41:00.848" v="173" actId="2696"/>
        <pc:sldMkLst>
          <pc:docMk/>
          <pc:sldMk cId="785032995" sldId="313"/>
        </pc:sldMkLst>
        <pc:spChg chg="mod">
          <ac:chgData name="Rosa Flores Beneyto" userId="8ffd78d76a5f3516" providerId="LiveId" clId="{92323643-A7FC-4812-B561-E6B96CB41547}" dt="2021-09-09T05:28:15.716" v="79"/>
          <ac:spMkLst>
            <pc:docMk/>
            <pc:sldMk cId="785032995" sldId="313"/>
            <ac:spMk id="2" creationId="{00000000-0000-0000-0000-000000000000}"/>
          </ac:spMkLst>
        </pc:spChg>
        <pc:spChg chg="mod">
          <ac:chgData name="Rosa Flores Beneyto" userId="8ffd78d76a5f3516" providerId="LiveId" clId="{92323643-A7FC-4812-B561-E6B96CB41547}" dt="2021-09-09T05:28:15.716" v="79"/>
          <ac:spMkLst>
            <pc:docMk/>
            <pc:sldMk cId="785032995" sldId="313"/>
            <ac:spMk id="3" creationId="{00000000-0000-0000-0000-000000000000}"/>
          </ac:spMkLst>
        </pc:spChg>
      </pc:sldChg>
      <pc:sldChg chg="addSp modSp mod setBg">
        <pc:chgData name="Rosa Flores Beneyto" userId="8ffd78d76a5f3516" providerId="LiveId" clId="{92323643-A7FC-4812-B561-E6B96CB41547}" dt="2021-09-09T05:41:03.366" v="174" actId="26606"/>
        <pc:sldMkLst>
          <pc:docMk/>
          <pc:sldMk cId="991090536" sldId="314"/>
        </pc:sldMkLst>
        <pc:spChg chg="mod">
          <ac:chgData name="Rosa Flores Beneyto" userId="8ffd78d76a5f3516" providerId="LiveId" clId="{92323643-A7FC-4812-B561-E6B96CB41547}" dt="2021-09-09T05:41:03.366" v="174" actId="26606"/>
          <ac:spMkLst>
            <pc:docMk/>
            <pc:sldMk cId="991090536" sldId="314"/>
            <ac:spMk id="2" creationId="{00000000-0000-0000-0000-000000000000}"/>
          </ac:spMkLst>
        </pc:spChg>
        <pc:spChg chg="mod">
          <ac:chgData name="Rosa Flores Beneyto" userId="8ffd78d76a5f3516" providerId="LiveId" clId="{92323643-A7FC-4812-B561-E6B96CB41547}" dt="2021-09-09T05:41:03.366" v="174" actId="26606"/>
          <ac:spMkLst>
            <pc:docMk/>
            <pc:sldMk cId="991090536" sldId="314"/>
            <ac:spMk id="3" creationId="{00000000-0000-0000-0000-000000000000}"/>
          </ac:spMkLst>
        </pc:spChg>
        <pc:spChg chg="add">
          <ac:chgData name="Rosa Flores Beneyto" userId="8ffd78d76a5f3516" providerId="LiveId" clId="{92323643-A7FC-4812-B561-E6B96CB41547}" dt="2021-09-09T05:41:03.366" v="174" actId="26606"/>
          <ac:spMkLst>
            <pc:docMk/>
            <pc:sldMk cId="991090536" sldId="314"/>
            <ac:spMk id="8" creationId="{F837543A-6020-4505-A233-C9DB4BF74011}"/>
          </ac:spMkLst>
        </pc:spChg>
        <pc:spChg chg="add">
          <ac:chgData name="Rosa Flores Beneyto" userId="8ffd78d76a5f3516" providerId="LiveId" clId="{92323643-A7FC-4812-B561-E6B96CB41547}" dt="2021-09-09T05:41:03.366" v="174" actId="26606"/>
          <ac:spMkLst>
            <pc:docMk/>
            <pc:sldMk cId="991090536" sldId="314"/>
            <ac:spMk id="10" creationId="{35B16301-FB18-48BA-A6DD-C37CAF6F9A18}"/>
          </ac:spMkLst>
        </pc:spChg>
        <pc:spChg chg="add">
          <ac:chgData name="Rosa Flores Beneyto" userId="8ffd78d76a5f3516" providerId="LiveId" clId="{92323643-A7FC-4812-B561-E6B96CB41547}" dt="2021-09-09T05:41:03.366" v="174" actId="26606"/>
          <ac:spMkLst>
            <pc:docMk/>
            <pc:sldMk cId="991090536" sldId="314"/>
            <ac:spMk id="12" creationId="{C3C0D90E-074A-4F52-9B11-B52BEF4BCBE5}"/>
          </ac:spMkLst>
        </pc:spChg>
        <pc:spChg chg="add">
          <ac:chgData name="Rosa Flores Beneyto" userId="8ffd78d76a5f3516" providerId="LiveId" clId="{92323643-A7FC-4812-B561-E6B96CB41547}" dt="2021-09-09T05:41:03.366" v="174" actId="26606"/>
          <ac:spMkLst>
            <pc:docMk/>
            <pc:sldMk cId="991090536" sldId="314"/>
            <ac:spMk id="14" creationId="{CABBD4C1-E6F8-46F6-8152-A8A97490BF4D}"/>
          </ac:spMkLst>
        </pc:spChg>
        <pc:spChg chg="add">
          <ac:chgData name="Rosa Flores Beneyto" userId="8ffd78d76a5f3516" providerId="LiveId" clId="{92323643-A7FC-4812-B561-E6B96CB41547}" dt="2021-09-09T05:41:03.366" v="174" actId="26606"/>
          <ac:spMkLst>
            <pc:docMk/>
            <pc:sldMk cId="991090536" sldId="314"/>
            <ac:spMk id="16" creationId="{83BA5EF5-1FE9-4BF9-83BB-269BCDDF6156}"/>
          </ac:spMkLst>
        </pc:spChg>
        <pc:spChg chg="add">
          <ac:chgData name="Rosa Flores Beneyto" userId="8ffd78d76a5f3516" providerId="LiveId" clId="{92323643-A7FC-4812-B561-E6B96CB41547}" dt="2021-09-09T05:41:03.366" v="174" actId="26606"/>
          <ac:spMkLst>
            <pc:docMk/>
            <pc:sldMk cId="991090536" sldId="314"/>
            <ac:spMk id="20" creationId="{88853921-7BC9-4BDE-ACAB-133C683C82D6}"/>
          </ac:spMkLst>
        </pc:spChg>
        <pc:spChg chg="add">
          <ac:chgData name="Rosa Flores Beneyto" userId="8ffd78d76a5f3516" providerId="LiveId" clId="{92323643-A7FC-4812-B561-E6B96CB41547}" dt="2021-09-09T05:41:03.366" v="174" actId="26606"/>
          <ac:spMkLst>
            <pc:docMk/>
            <pc:sldMk cId="991090536" sldId="314"/>
            <ac:spMk id="22" creationId="{09192968-3AE7-4470-A61C-97294BB92731}"/>
          </ac:spMkLst>
        </pc:spChg>
        <pc:spChg chg="add">
          <ac:chgData name="Rosa Flores Beneyto" userId="8ffd78d76a5f3516" providerId="LiveId" clId="{92323643-A7FC-4812-B561-E6B96CB41547}" dt="2021-09-09T05:41:03.366" v="174" actId="26606"/>
          <ac:spMkLst>
            <pc:docMk/>
            <pc:sldMk cId="991090536" sldId="314"/>
            <ac:spMk id="24" creationId="{3AB72E55-43E4-4356-BFE8-E2102CB0B505}"/>
          </ac:spMkLst>
        </pc:spChg>
        <pc:cxnChg chg="add">
          <ac:chgData name="Rosa Flores Beneyto" userId="8ffd78d76a5f3516" providerId="LiveId" clId="{92323643-A7FC-4812-B561-E6B96CB41547}" dt="2021-09-09T05:41:03.366" v="174" actId="26606"/>
          <ac:cxnSpMkLst>
            <pc:docMk/>
            <pc:sldMk cId="991090536" sldId="314"/>
            <ac:cxnSpMk id="18" creationId="{4B3BCACB-5880-460B-9606-8C433A9AF99D}"/>
          </ac:cxnSpMkLst>
        </pc:cxnChg>
      </pc:sldChg>
      <pc:sldChg chg="modSp del">
        <pc:chgData name="Rosa Flores Beneyto" userId="8ffd78d76a5f3516" providerId="LiveId" clId="{92323643-A7FC-4812-B561-E6B96CB41547}" dt="2021-09-09T05:41:08.130" v="175" actId="2696"/>
        <pc:sldMkLst>
          <pc:docMk/>
          <pc:sldMk cId="3406220794" sldId="315"/>
        </pc:sldMkLst>
        <pc:spChg chg="mod">
          <ac:chgData name="Rosa Flores Beneyto" userId="8ffd78d76a5f3516" providerId="LiveId" clId="{92323643-A7FC-4812-B561-E6B96CB41547}" dt="2021-09-09T05:28:15.716" v="79"/>
          <ac:spMkLst>
            <pc:docMk/>
            <pc:sldMk cId="3406220794" sldId="315"/>
            <ac:spMk id="2" creationId="{00000000-0000-0000-0000-000000000000}"/>
          </ac:spMkLst>
        </pc:spChg>
        <pc:spChg chg="mod">
          <ac:chgData name="Rosa Flores Beneyto" userId="8ffd78d76a5f3516" providerId="LiveId" clId="{92323643-A7FC-4812-B561-E6B96CB41547}" dt="2021-09-09T05:28:15.716" v="79"/>
          <ac:spMkLst>
            <pc:docMk/>
            <pc:sldMk cId="3406220794" sldId="315"/>
            <ac:spMk id="3" creationId="{00000000-0000-0000-0000-000000000000}"/>
          </ac:spMkLst>
        </pc:spChg>
      </pc:sldChg>
      <pc:sldChg chg="addSp delSp modSp mod setBg">
        <pc:chgData name="Rosa Flores Beneyto" userId="8ffd78d76a5f3516" providerId="LiveId" clId="{92323643-A7FC-4812-B561-E6B96CB41547}" dt="2021-10-06T15:05:03.460" v="615" actId="113"/>
        <pc:sldMkLst>
          <pc:docMk/>
          <pc:sldMk cId="1376267347" sldId="316"/>
        </pc:sldMkLst>
        <pc:spChg chg="add del">
          <ac:chgData name="Rosa Flores Beneyto" userId="8ffd78d76a5f3516" providerId="LiveId" clId="{92323643-A7FC-4812-B561-E6B96CB41547}" dt="2021-10-06T14:39:49.099" v="373" actId="26606"/>
          <ac:spMkLst>
            <pc:docMk/>
            <pc:sldMk cId="1376267347" sldId="316"/>
            <ac:spMk id="9" creationId="{E02239D2-A05D-4A1C-9F06-FBA7FC730E1B}"/>
          </ac:spMkLst>
        </pc:spChg>
        <pc:spChg chg="add del">
          <ac:chgData name="Rosa Flores Beneyto" userId="8ffd78d76a5f3516" providerId="LiveId" clId="{92323643-A7FC-4812-B561-E6B96CB41547}" dt="2021-10-06T14:56:52.939" v="420" actId="26606"/>
          <ac:spMkLst>
            <pc:docMk/>
            <pc:sldMk cId="1376267347" sldId="316"/>
            <ac:spMk id="15" creationId="{6A84B152-3496-4C52-AF08-97AFFC09DD2C}"/>
          </ac:spMkLst>
        </pc:spChg>
        <pc:spChg chg="add del">
          <ac:chgData name="Rosa Flores Beneyto" userId="8ffd78d76a5f3516" providerId="LiveId" clId="{92323643-A7FC-4812-B561-E6B96CB41547}" dt="2021-10-06T14:56:52.939" v="420" actId="26606"/>
          <ac:spMkLst>
            <pc:docMk/>
            <pc:sldMk cId="1376267347" sldId="316"/>
            <ac:spMk id="17" creationId="{6B2ADB95-0FA3-4BD7-A8AC-89D014A83E5B}"/>
          </ac:spMkLst>
        </pc:spChg>
        <pc:spChg chg="add del">
          <ac:chgData name="Rosa Flores Beneyto" userId="8ffd78d76a5f3516" providerId="LiveId" clId="{92323643-A7FC-4812-B561-E6B96CB41547}" dt="2021-10-06T14:56:52.939" v="420" actId="26606"/>
          <ac:spMkLst>
            <pc:docMk/>
            <pc:sldMk cId="1376267347" sldId="316"/>
            <ac:spMk id="19" creationId="{C924DBCE-E731-4B22-8181-A39C1D86276C}"/>
          </ac:spMkLst>
        </pc:spChg>
        <pc:spChg chg="add del">
          <ac:chgData name="Rosa Flores Beneyto" userId="8ffd78d76a5f3516" providerId="LiveId" clId="{92323643-A7FC-4812-B561-E6B96CB41547}" dt="2021-10-06T14:56:52.939" v="420" actId="26606"/>
          <ac:spMkLst>
            <pc:docMk/>
            <pc:sldMk cId="1376267347" sldId="316"/>
            <ac:spMk id="21" creationId="{4CBF9756-6AC8-4C65-84DF-56FBFFA1D873}"/>
          </ac:spMkLst>
        </pc:spChg>
        <pc:spChg chg="add del">
          <ac:chgData name="Rosa Flores Beneyto" userId="8ffd78d76a5f3516" providerId="LiveId" clId="{92323643-A7FC-4812-B561-E6B96CB41547}" dt="2021-10-06T14:56:52.939" v="420" actId="26606"/>
          <ac:spMkLst>
            <pc:docMk/>
            <pc:sldMk cId="1376267347" sldId="316"/>
            <ac:spMk id="23" creationId="{2D385988-EAAF-4C27-AF8A-2BFBECAF3D4F}"/>
          </ac:spMkLst>
        </pc:spChg>
        <pc:spChg chg="add del">
          <ac:chgData name="Rosa Flores Beneyto" userId="8ffd78d76a5f3516" providerId="LiveId" clId="{92323643-A7FC-4812-B561-E6B96CB41547}" dt="2021-10-06T14:56:52.939" v="420" actId="26606"/>
          <ac:spMkLst>
            <pc:docMk/>
            <pc:sldMk cId="1376267347" sldId="316"/>
            <ac:spMk id="27" creationId="{B621D332-7329-4994-8836-C429A51B7549}"/>
          </ac:spMkLst>
        </pc:spChg>
        <pc:spChg chg="add del">
          <ac:chgData name="Rosa Flores Beneyto" userId="8ffd78d76a5f3516" providerId="LiveId" clId="{92323643-A7FC-4812-B561-E6B96CB41547}" dt="2021-10-06T14:56:52.939" v="420" actId="26606"/>
          <ac:spMkLst>
            <pc:docMk/>
            <pc:sldMk cId="1376267347" sldId="316"/>
            <ac:spMk id="29" creationId="{2D20F754-35A9-4508-BE3C-C59996D1437B}"/>
          </ac:spMkLst>
        </pc:spChg>
        <pc:graphicFrameChg chg="mod modGraphic">
          <ac:chgData name="Rosa Flores Beneyto" userId="8ffd78d76a5f3516" providerId="LiveId" clId="{92323643-A7FC-4812-B561-E6B96CB41547}" dt="2021-10-06T15:05:03.460" v="615" actId="113"/>
          <ac:graphicFrameMkLst>
            <pc:docMk/>
            <pc:sldMk cId="1376267347" sldId="316"/>
            <ac:graphicFrameMk id="4" creationId="{00000000-0000-0000-0000-000000000000}"/>
          </ac:graphicFrameMkLst>
        </pc:graphicFrameChg>
        <pc:picChg chg="add mod">
          <ac:chgData name="Rosa Flores Beneyto" userId="8ffd78d76a5f3516" providerId="LiveId" clId="{92323643-A7FC-4812-B561-E6B96CB41547}" dt="2021-10-06T15:04:19.282" v="605" actId="26606"/>
          <ac:picMkLst>
            <pc:docMk/>
            <pc:sldMk cId="1376267347" sldId="316"/>
            <ac:picMk id="11" creationId="{795B2B55-C298-473F-977E-C646CCB55CFF}"/>
          </ac:picMkLst>
        </pc:picChg>
        <pc:cxnChg chg="add del">
          <ac:chgData name="Rosa Flores Beneyto" userId="8ffd78d76a5f3516" providerId="LiveId" clId="{92323643-A7FC-4812-B561-E6B96CB41547}" dt="2021-10-06T14:56:52.939" v="420" actId="26606"/>
          <ac:cxnSpMkLst>
            <pc:docMk/>
            <pc:sldMk cId="1376267347" sldId="316"/>
            <ac:cxnSpMk id="25" creationId="{43621FD4-D14D-45D5-9A57-9A2DE5EA59C0}"/>
          </ac:cxnSpMkLst>
        </pc:cxnChg>
      </pc:sldChg>
      <pc:sldChg chg="addSp delSp modSp del mod setBg">
        <pc:chgData name="Rosa Flores Beneyto" userId="8ffd78d76a5f3516" providerId="LiveId" clId="{92323643-A7FC-4812-B561-E6B96CB41547}" dt="2021-10-06T14:56:42.140" v="419" actId="2696"/>
        <pc:sldMkLst>
          <pc:docMk/>
          <pc:sldMk cId="1603454594" sldId="317"/>
        </pc:sldMkLst>
        <pc:spChg chg="add del mod">
          <ac:chgData name="Rosa Flores Beneyto" userId="8ffd78d76a5f3516" providerId="LiveId" clId="{92323643-A7FC-4812-B561-E6B96CB41547}" dt="2021-09-09T05:42:58.369" v="189" actId="26606"/>
          <ac:spMkLst>
            <pc:docMk/>
            <pc:sldMk cId="1603454594" sldId="317"/>
            <ac:spMk id="2" creationId="{00000000-0000-0000-0000-000000000000}"/>
          </ac:spMkLst>
        </pc:spChg>
        <pc:spChg chg="mod">
          <ac:chgData name="Rosa Flores Beneyto" userId="8ffd78d76a5f3516" providerId="LiveId" clId="{92323643-A7FC-4812-B561-E6B96CB41547}" dt="2021-09-09T05:42:58.369" v="189" actId="26606"/>
          <ac:spMkLst>
            <pc:docMk/>
            <pc:sldMk cId="1603454594" sldId="317"/>
            <ac:spMk id="3" creationId="{00000000-0000-0000-0000-000000000000}"/>
          </ac:spMkLst>
        </pc:spChg>
        <pc:spChg chg="add mod">
          <ac:chgData name="Rosa Flores Beneyto" userId="8ffd78d76a5f3516" providerId="LiveId" clId="{92323643-A7FC-4812-B561-E6B96CB41547}" dt="2021-10-06T14:55:58.887" v="405" actId="21"/>
          <ac:spMkLst>
            <pc:docMk/>
            <pc:sldMk cId="1603454594" sldId="317"/>
            <ac:spMk id="4" creationId="{40B9D452-1DB3-42C8-BD49-CCBA2FE884ED}"/>
          </ac:spMkLst>
        </pc:spChg>
        <pc:spChg chg="add">
          <ac:chgData name="Rosa Flores Beneyto" userId="8ffd78d76a5f3516" providerId="LiveId" clId="{92323643-A7FC-4812-B561-E6B96CB41547}" dt="2021-09-09T05:42:58.369" v="189" actId="26606"/>
          <ac:spMkLst>
            <pc:docMk/>
            <pc:sldMk cId="1603454594" sldId="317"/>
            <ac:spMk id="7" creationId="{B819A166-7571-4003-A6B8-B62034C3ED30}"/>
          </ac:spMkLst>
        </pc:spChg>
        <pc:spChg chg="add del">
          <ac:chgData name="Rosa Flores Beneyto" userId="8ffd78d76a5f3516" providerId="LiveId" clId="{92323643-A7FC-4812-B561-E6B96CB41547}" dt="2021-09-09T05:42:54.062" v="188" actId="26606"/>
          <ac:spMkLst>
            <pc:docMk/>
            <pc:sldMk cId="1603454594" sldId="317"/>
            <ac:spMk id="8" creationId="{76EFD3D9-44F0-4267-BCC1-1613E79D8274}"/>
          </ac:spMkLst>
        </pc:spChg>
        <pc:spChg chg="add del">
          <ac:chgData name="Rosa Flores Beneyto" userId="8ffd78d76a5f3516" providerId="LiveId" clId="{92323643-A7FC-4812-B561-E6B96CB41547}" dt="2021-09-09T05:42:49.060" v="186" actId="26606"/>
          <ac:spMkLst>
            <pc:docMk/>
            <pc:sldMk cId="1603454594" sldId="317"/>
            <ac:spMk id="9" creationId="{B819A166-7571-4003-A6B8-B62034C3ED30}"/>
          </ac:spMkLst>
        </pc:spChg>
        <pc:spChg chg="add del">
          <ac:chgData name="Rosa Flores Beneyto" userId="8ffd78d76a5f3516" providerId="LiveId" clId="{92323643-A7FC-4812-B561-E6B96CB41547}" dt="2021-09-09T05:42:32.074" v="182" actId="26606"/>
          <ac:spMkLst>
            <pc:docMk/>
            <pc:sldMk cId="1603454594" sldId="317"/>
            <ac:spMk id="10" creationId="{B50AB553-2A96-4A92-96F2-93548E096954}"/>
          </ac:spMkLst>
        </pc:spChg>
        <pc:spChg chg="add del">
          <ac:chgData name="Rosa Flores Beneyto" userId="8ffd78d76a5f3516" providerId="LiveId" clId="{92323643-A7FC-4812-B561-E6B96CB41547}" dt="2021-09-09T05:42:36.608" v="184" actId="26606"/>
          <ac:spMkLst>
            <pc:docMk/>
            <pc:sldMk cId="1603454594" sldId="317"/>
            <ac:spMk id="12" creationId="{70BEB1E7-2F88-40BC-B73D-42E5B6F80BFC}"/>
          </ac:spMkLst>
        </pc:spChg>
        <pc:spChg chg="add del">
          <ac:chgData name="Rosa Flores Beneyto" userId="8ffd78d76a5f3516" providerId="LiveId" clId="{92323643-A7FC-4812-B561-E6B96CB41547}" dt="2021-09-09T05:42:36.608" v="184" actId="26606"/>
          <ac:spMkLst>
            <pc:docMk/>
            <pc:sldMk cId="1603454594" sldId="317"/>
            <ac:spMk id="13" creationId="{4F7EBAE4-9945-4473-9E34-B2C66EA0F03D}"/>
          </ac:spMkLst>
        </pc:spChg>
        <pc:spChg chg="add del">
          <ac:chgData name="Rosa Flores Beneyto" userId="8ffd78d76a5f3516" providerId="LiveId" clId="{92323643-A7FC-4812-B561-E6B96CB41547}" dt="2021-09-09T05:42:36.608" v="184" actId="26606"/>
          <ac:spMkLst>
            <pc:docMk/>
            <pc:sldMk cId="1603454594" sldId="317"/>
            <ac:spMk id="14" creationId="{A7B99495-F43F-4D80-A44F-2CB4764EB90B}"/>
          </ac:spMkLst>
        </pc:spChg>
        <pc:spChg chg="add del">
          <ac:chgData name="Rosa Flores Beneyto" userId="8ffd78d76a5f3516" providerId="LiveId" clId="{92323643-A7FC-4812-B561-E6B96CB41547}" dt="2021-09-09T05:42:54.062" v="188" actId="26606"/>
          <ac:spMkLst>
            <pc:docMk/>
            <pc:sldMk cId="1603454594" sldId="317"/>
            <ac:spMk id="20" creationId="{A779A851-95D6-41AF-937A-B0E4B7F6FA8D}"/>
          </ac:spMkLst>
        </pc:spChg>
        <pc:spChg chg="add del">
          <ac:chgData name="Rosa Flores Beneyto" userId="8ffd78d76a5f3516" providerId="LiveId" clId="{92323643-A7FC-4812-B561-E6B96CB41547}" dt="2021-09-09T05:42:54.062" v="188" actId="26606"/>
          <ac:spMkLst>
            <pc:docMk/>
            <pc:sldMk cId="1603454594" sldId="317"/>
            <ac:spMk id="21" creationId="{953FB2E7-B6CB-429C-81EB-D9516D6D5C8D}"/>
          </ac:spMkLst>
        </pc:spChg>
        <pc:spChg chg="add del">
          <ac:chgData name="Rosa Flores Beneyto" userId="8ffd78d76a5f3516" providerId="LiveId" clId="{92323643-A7FC-4812-B561-E6B96CB41547}" dt="2021-09-09T05:42:54.062" v="188" actId="26606"/>
          <ac:spMkLst>
            <pc:docMk/>
            <pc:sldMk cId="1603454594" sldId="317"/>
            <ac:spMk id="22" creationId="{2EC40DB1-B719-4A13-9A4D-0966B4B27866}"/>
          </ac:spMkLst>
        </pc:spChg>
        <pc:spChg chg="add del">
          <ac:chgData name="Rosa Flores Beneyto" userId="8ffd78d76a5f3516" providerId="LiveId" clId="{92323643-A7FC-4812-B561-E6B96CB41547}" dt="2021-09-09T05:42:54.062" v="188" actId="26606"/>
          <ac:spMkLst>
            <pc:docMk/>
            <pc:sldMk cId="1603454594" sldId="317"/>
            <ac:spMk id="23" creationId="{82211336-CFF3-412D-868A-6679C1004C45}"/>
          </ac:spMkLst>
        </pc:spChg>
        <pc:spChg chg="add del">
          <ac:chgData name="Rosa Flores Beneyto" userId="8ffd78d76a5f3516" providerId="LiveId" clId="{92323643-A7FC-4812-B561-E6B96CB41547}" dt="2021-09-09T05:42:54.062" v="188" actId="26606"/>
          <ac:spMkLst>
            <pc:docMk/>
            <pc:sldMk cId="1603454594" sldId="317"/>
            <ac:spMk id="24" creationId="{00000000-0000-0000-0000-000000000000}"/>
          </ac:spMkLst>
        </pc:spChg>
        <pc:graphicFrameChg chg="add del">
          <ac:chgData name="Rosa Flores Beneyto" userId="8ffd78d76a5f3516" providerId="LiveId" clId="{92323643-A7FC-4812-B561-E6B96CB41547}" dt="2021-09-09T05:42:32.074" v="182" actId="26606"/>
          <ac:graphicFrameMkLst>
            <pc:docMk/>
            <pc:sldMk cId="1603454594" sldId="317"/>
            <ac:graphicFrameMk id="5" creationId="{0A58975B-1614-4E49-9992-6F99BF7EEA0C}"/>
          </ac:graphicFrameMkLst>
        </pc:graphicFrameChg>
        <pc:graphicFrameChg chg="add del">
          <ac:chgData name="Rosa Flores Beneyto" userId="8ffd78d76a5f3516" providerId="LiveId" clId="{92323643-A7FC-4812-B561-E6B96CB41547}" dt="2021-10-06T14:55:58.887" v="405" actId="21"/>
          <ac:graphicFrameMkLst>
            <pc:docMk/>
            <pc:sldMk cId="1603454594" sldId="317"/>
            <ac:graphicFrameMk id="11" creationId="{747DE82E-E805-4096-B396-4EE68B856DDD}"/>
          </ac:graphicFrameMkLst>
        </pc:graphicFrameChg>
        <pc:graphicFrameChg chg="add del">
          <ac:chgData name="Rosa Flores Beneyto" userId="8ffd78d76a5f3516" providerId="LiveId" clId="{92323643-A7FC-4812-B561-E6B96CB41547}" dt="2021-09-09T05:42:36.608" v="184" actId="26606"/>
          <ac:graphicFrameMkLst>
            <pc:docMk/>
            <pc:sldMk cId="1603454594" sldId="317"/>
            <ac:graphicFrameMk id="16" creationId="{BFC4D2D1-D11A-4128-98D6-34FCA58DFDF9}"/>
          </ac:graphicFrameMkLst>
        </pc:graphicFrameChg>
        <pc:graphicFrameChg chg="add del">
          <ac:chgData name="Rosa Flores Beneyto" userId="8ffd78d76a5f3516" providerId="LiveId" clId="{92323643-A7FC-4812-B561-E6B96CB41547}" dt="2021-09-09T05:42:49.060" v="186" actId="26606"/>
          <ac:graphicFrameMkLst>
            <pc:docMk/>
            <pc:sldMk cId="1603454594" sldId="317"/>
            <ac:graphicFrameMk id="18" creationId="{747DE82E-E805-4096-B396-4EE68B856DDD}"/>
          </ac:graphicFrameMkLst>
        </pc:graphicFrameChg>
        <pc:picChg chg="add del">
          <ac:chgData name="Rosa Flores Beneyto" userId="8ffd78d76a5f3516" providerId="LiveId" clId="{92323643-A7FC-4812-B561-E6B96CB41547}" dt="2021-09-09T05:42:32.074" v="182" actId="26606"/>
          <ac:picMkLst>
            <pc:docMk/>
            <pc:sldMk cId="1603454594" sldId="317"/>
            <ac:picMk id="6" creationId="{374F5A1D-8F52-45C7-B2B3-367784D70EFE}"/>
          </ac:picMkLst>
        </pc:picChg>
        <pc:picChg chg="add del">
          <ac:chgData name="Rosa Flores Beneyto" userId="8ffd78d76a5f3516" providerId="LiveId" clId="{92323643-A7FC-4812-B561-E6B96CB41547}" dt="2021-09-09T05:42:36.608" v="184" actId="26606"/>
          <ac:picMkLst>
            <pc:docMk/>
            <pc:sldMk cId="1603454594" sldId="317"/>
            <ac:picMk id="15" creationId="{021841FB-E9DF-4A30-9A69-D3660BAC6F1D}"/>
          </ac:picMkLst>
        </pc:picChg>
      </pc:sldChg>
      <pc:sldChg chg="addSp delSp modSp del mod setBg modClrScheme delDesignElem chgLayout">
        <pc:chgData name="Rosa Flores Beneyto" userId="8ffd78d76a5f3516" providerId="LiveId" clId="{92323643-A7FC-4812-B561-E6B96CB41547}" dt="2021-10-06T14:55:18.674" v="399" actId="2696"/>
        <pc:sldMkLst>
          <pc:docMk/>
          <pc:sldMk cId="2396492856" sldId="318"/>
        </pc:sldMkLst>
        <pc:spChg chg="add del mod ord">
          <ac:chgData name="Rosa Flores Beneyto" userId="8ffd78d76a5f3516" providerId="LiveId" clId="{92323643-A7FC-4812-B561-E6B96CB41547}" dt="2021-09-09T05:56:34.968" v="281" actId="700"/>
          <ac:spMkLst>
            <pc:docMk/>
            <pc:sldMk cId="2396492856" sldId="318"/>
            <ac:spMk id="2" creationId="{F36637DA-985F-4454-812F-0895EE0819AA}"/>
          </ac:spMkLst>
        </pc:spChg>
        <pc:spChg chg="del mod ord">
          <ac:chgData name="Rosa Flores Beneyto" userId="8ffd78d76a5f3516" providerId="LiveId" clId="{92323643-A7FC-4812-B561-E6B96CB41547}" dt="2021-09-09T05:56:28.364" v="280" actId="700"/>
          <ac:spMkLst>
            <pc:docMk/>
            <pc:sldMk cId="2396492856" sldId="318"/>
            <ac:spMk id="3" creationId="{00000000-0000-0000-0000-000000000000}"/>
          </ac:spMkLst>
        </pc:spChg>
        <pc:spChg chg="add del">
          <ac:chgData name="Rosa Flores Beneyto" userId="8ffd78d76a5f3516" providerId="LiveId" clId="{92323643-A7FC-4812-B561-E6B96CB41547}" dt="2021-09-09T05:56:53.697" v="284" actId="26606"/>
          <ac:spMkLst>
            <pc:docMk/>
            <pc:sldMk cId="2396492856" sldId="318"/>
            <ac:spMk id="6" creationId="{F3060C83-F051-4F0E-ABAD-AA0DFC48B218}"/>
          </ac:spMkLst>
        </pc:spChg>
        <pc:spChg chg="add del">
          <ac:chgData name="Rosa Flores Beneyto" userId="8ffd78d76a5f3516" providerId="LiveId" clId="{92323643-A7FC-4812-B561-E6B96CB41547}" dt="2021-09-09T05:56:28.364" v="280" actId="700"/>
          <ac:spMkLst>
            <pc:docMk/>
            <pc:sldMk cId="2396492856" sldId="318"/>
            <ac:spMk id="9" creationId="{955A2079-FA98-4876-80F0-72364A7D2EA4}"/>
          </ac:spMkLst>
        </pc:spChg>
        <pc:spChg chg="add del">
          <ac:chgData name="Rosa Flores Beneyto" userId="8ffd78d76a5f3516" providerId="LiveId" clId="{92323643-A7FC-4812-B561-E6B96CB41547}" dt="2021-09-09T05:56:53.697" v="284" actId="26606"/>
          <ac:spMkLst>
            <pc:docMk/>
            <pc:sldMk cId="2396492856" sldId="318"/>
            <ac:spMk id="11" creationId="{83C98ABE-055B-441F-B07E-44F97F083C39}"/>
          </ac:spMkLst>
        </pc:spChg>
        <pc:spChg chg="add del">
          <ac:chgData name="Rosa Flores Beneyto" userId="8ffd78d76a5f3516" providerId="LiveId" clId="{92323643-A7FC-4812-B561-E6B96CB41547}" dt="2021-09-09T05:56:53.697" v="284" actId="26606"/>
          <ac:spMkLst>
            <pc:docMk/>
            <pc:sldMk cId="2396492856" sldId="318"/>
            <ac:spMk id="13" creationId="{29FDB030-9B49-4CED-8CCD-4D99382388AC}"/>
          </ac:spMkLst>
        </pc:spChg>
        <pc:spChg chg="add del">
          <ac:chgData name="Rosa Flores Beneyto" userId="8ffd78d76a5f3516" providerId="LiveId" clId="{92323643-A7FC-4812-B561-E6B96CB41547}" dt="2021-09-09T05:56:53.697" v="284" actId="26606"/>
          <ac:spMkLst>
            <pc:docMk/>
            <pc:sldMk cId="2396492856" sldId="318"/>
            <ac:spMk id="15" creationId="{3783CA14-24A1-485C-8B30-D6A5D87987AD}"/>
          </ac:spMkLst>
        </pc:spChg>
        <pc:spChg chg="add del">
          <ac:chgData name="Rosa Flores Beneyto" userId="8ffd78d76a5f3516" providerId="LiveId" clId="{92323643-A7FC-4812-B561-E6B96CB41547}" dt="2021-09-09T05:56:53.697" v="284" actId="26606"/>
          <ac:spMkLst>
            <pc:docMk/>
            <pc:sldMk cId="2396492856" sldId="318"/>
            <ac:spMk id="17" creationId="{9A97C86A-04D6-40F7-AE84-31AB43E6A846}"/>
          </ac:spMkLst>
        </pc:spChg>
        <pc:spChg chg="add del">
          <ac:chgData name="Rosa Flores Beneyto" userId="8ffd78d76a5f3516" providerId="LiveId" clId="{92323643-A7FC-4812-B561-E6B96CB41547}" dt="2021-09-09T05:56:53.697" v="284" actId="26606"/>
          <ac:spMkLst>
            <pc:docMk/>
            <pc:sldMk cId="2396492856" sldId="318"/>
            <ac:spMk id="19" creationId="{FF9F2414-84E8-453E-B1F3-389FDE8192D9}"/>
          </ac:spMkLst>
        </pc:spChg>
        <pc:spChg chg="add del">
          <ac:chgData name="Rosa Flores Beneyto" userId="8ffd78d76a5f3516" providerId="LiveId" clId="{92323643-A7FC-4812-B561-E6B96CB41547}" dt="2021-09-09T05:56:53.697" v="284" actId="26606"/>
          <ac:spMkLst>
            <pc:docMk/>
            <pc:sldMk cId="2396492856" sldId="318"/>
            <ac:spMk id="21" creationId="{3ECA69A1-7536-43AC-85EF-C7106179F5ED}"/>
          </ac:spMkLst>
        </pc:spChg>
        <pc:spChg chg="add">
          <ac:chgData name="Rosa Flores Beneyto" userId="8ffd78d76a5f3516" providerId="LiveId" clId="{92323643-A7FC-4812-B561-E6B96CB41547}" dt="2021-09-09T05:56:53.697" v="284" actId="26606"/>
          <ac:spMkLst>
            <pc:docMk/>
            <pc:sldMk cId="2396492856" sldId="318"/>
            <ac:spMk id="26" creationId="{6C4028FD-8BAA-4A19-BFDE-594D991B7552}"/>
          </ac:spMkLst>
        </pc:spChg>
        <pc:graphicFrameChg chg="mod ord modGraphic">
          <ac:chgData name="Rosa Flores Beneyto" userId="8ffd78d76a5f3516" providerId="LiveId" clId="{92323643-A7FC-4812-B561-E6B96CB41547}" dt="2021-09-09T05:57:01.563" v="285" actId="1076"/>
          <ac:graphicFrameMkLst>
            <pc:docMk/>
            <pc:sldMk cId="2396492856" sldId="318"/>
            <ac:graphicFrameMk id="4" creationId="{00000000-0000-0000-0000-000000000000}"/>
          </ac:graphicFrameMkLst>
        </pc:graphicFrameChg>
      </pc:sldChg>
      <pc:sldChg chg="addSp modSp mod setBg">
        <pc:chgData name="Rosa Flores Beneyto" userId="8ffd78d76a5f3516" providerId="LiveId" clId="{92323643-A7FC-4812-B561-E6B96CB41547}" dt="2021-09-09T05:43:30.965" v="191" actId="26606"/>
        <pc:sldMkLst>
          <pc:docMk/>
          <pc:sldMk cId="989738273" sldId="319"/>
        </pc:sldMkLst>
        <pc:spChg chg="mod">
          <ac:chgData name="Rosa Flores Beneyto" userId="8ffd78d76a5f3516" providerId="LiveId" clId="{92323643-A7FC-4812-B561-E6B96CB41547}" dt="2021-09-09T05:43:30.965" v="191" actId="26606"/>
          <ac:spMkLst>
            <pc:docMk/>
            <pc:sldMk cId="989738273" sldId="319"/>
            <ac:spMk id="3" creationId="{00000000-0000-0000-0000-000000000000}"/>
          </ac:spMkLst>
        </pc:spChg>
        <pc:spChg chg="add">
          <ac:chgData name="Rosa Flores Beneyto" userId="8ffd78d76a5f3516" providerId="LiveId" clId="{92323643-A7FC-4812-B561-E6B96CB41547}" dt="2021-09-09T05:43:30.965" v="191" actId="26606"/>
          <ac:spMkLst>
            <pc:docMk/>
            <pc:sldMk cId="989738273" sldId="319"/>
            <ac:spMk id="9" creationId="{2B566528-1B12-4246-9431-5C2D7D081168}"/>
          </ac:spMkLst>
        </pc:spChg>
        <pc:spChg chg="add">
          <ac:chgData name="Rosa Flores Beneyto" userId="8ffd78d76a5f3516" providerId="LiveId" clId="{92323643-A7FC-4812-B561-E6B96CB41547}" dt="2021-09-09T05:43:30.965" v="191" actId="26606"/>
          <ac:spMkLst>
            <pc:docMk/>
            <pc:sldMk cId="989738273" sldId="319"/>
            <ac:spMk id="11" creationId="{2E80C965-DB6D-4F81-9E9E-B027384D0BD6}"/>
          </ac:spMkLst>
        </pc:spChg>
        <pc:spChg chg="add">
          <ac:chgData name="Rosa Flores Beneyto" userId="8ffd78d76a5f3516" providerId="LiveId" clId="{92323643-A7FC-4812-B561-E6B96CB41547}" dt="2021-09-09T05:43:30.965" v="191" actId="26606"/>
          <ac:spMkLst>
            <pc:docMk/>
            <pc:sldMk cId="989738273" sldId="319"/>
            <ac:spMk id="13" creationId="{A580F890-B085-4E95-96AA-55AEBEC5CE6E}"/>
          </ac:spMkLst>
        </pc:spChg>
        <pc:spChg chg="add">
          <ac:chgData name="Rosa Flores Beneyto" userId="8ffd78d76a5f3516" providerId="LiveId" clId="{92323643-A7FC-4812-B561-E6B96CB41547}" dt="2021-09-09T05:43:30.965" v="191" actId="26606"/>
          <ac:spMkLst>
            <pc:docMk/>
            <pc:sldMk cId="989738273" sldId="319"/>
            <ac:spMk id="15" creationId="{D3F51FEB-38FB-4F6C-9F7B-2F2AFAB65463}"/>
          </ac:spMkLst>
        </pc:spChg>
        <pc:spChg chg="add">
          <ac:chgData name="Rosa Flores Beneyto" userId="8ffd78d76a5f3516" providerId="LiveId" clId="{92323643-A7FC-4812-B561-E6B96CB41547}" dt="2021-09-09T05:43:30.965" v="191" actId="26606"/>
          <ac:spMkLst>
            <pc:docMk/>
            <pc:sldMk cId="989738273" sldId="319"/>
            <ac:spMk id="17" creationId="{1E547BA6-BAE0-43BB-A7CA-60F69CE252F0}"/>
          </ac:spMkLst>
        </pc:spChg>
        <pc:graphicFrameChg chg="mod modGraphic">
          <ac:chgData name="Rosa Flores Beneyto" userId="8ffd78d76a5f3516" providerId="LiveId" clId="{92323643-A7FC-4812-B561-E6B96CB41547}" dt="2021-09-09T05:43:30.965" v="191" actId="26606"/>
          <ac:graphicFrameMkLst>
            <pc:docMk/>
            <pc:sldMk cId="989738273" sldId="319"/>
            <ac:graphicFrameMk id="4" creationId="{00000000-0000-0000-0000-000000000000}"/>
          </ac:graphicFrameMkLst>
        </pc:graphicFrameChg>
      </pc:sldChg>
      <pc:sldChg chg="addSp delSp modSp mod setBg">
        <pc:chgData name="Rosa Flores Beneyto" userId="8ffd78d76a5f3516" providerId="LiveId" clId="{92323643-A7FC-4812-B561-E6B96CB41547}" dt="2021-09-09T05:43:47.686" v="192" actId="26606"/>
        <pc:sldMkLst>
          <pc:docMk/>
          <pc:sldMk cId="2041527076" sldId="320"/>
        </pc:sldMkLst>
        <pc:spChg chg="del mod">
          <ac:chgData name="Rosa Flores Beneyto" userId="8ffd78d76a5f3516" providerId="LiveId" clId="{92323643-A7FC-4812-B561-E6B96CB41547}" dt="2021-09-09T05:43:47.686" v="192" actId="26606"/>
          <ac:spMkLst>
            <pc:docMk/>
            <pc:sldMk cId="2041527076" sldId="320"/>
            <ac:spMk id="2" creationId="{00000000-0000-0000-0000-000000000000}"/>
          </ac:spMkLst>
        </pc:spChg>
        <pc:spChg chg="mod">
          <ac:chgData name="Rosa Flores Beneyto" userId="8ffd78d76a5f3516" providerId="LiveId" clId="{92323643-A7FC-4812-B561-E6B96CB41547}" dt="2021-09-09T05:43:47.686" v="192" actId="26606"/>
          <ac:spMkLst>
            <pc:docMk/>
            <pc:sldMk cId="2041527076" sldId="320"/>
            <ac:spMk id="3" creationId="{00000000-0000-0000-0000-000000000000}"/>
          </ac:spMkLst>
        </pc:spChg>
        <pc:spChg chg="add">
          <ac:chgData name="Rosa Flores Beneyto" userId="8ffd78d76a5f3516" providerId="LiveId" clId="{92323643-A7FC-4812-B561-E6B96CB41547}" dt="2021-09-09T05:43:47.686" v="192" actId="26606"/>
          <ac:spMkLst>
            <pc:docMk/>
            <pc:sldMk cId="2041527076" sldId="320"/>
            <ac:spMk id="10" creationId="{2B566528-1B12-4246-9431-5C2D7D081168}"/>
          </ac:spMkLst>
        </pc:spChg>
        <pc:spChg chg="add">
          <ac:chgData name="Rosa Flores Beneyto" userId="8ffd78d76a5f3516" providerId="LiveId" clId="{92323643-A7FC-4812-B561-E6B96CB41547}" dt="2021-09-09T05:43:47.686" v="192" actId="26606"/>
          <ac:spMkLst>
            <pc:docMk/>
            <pc:sldMk cId="2041527076" sldId="320"/>
            <ac:spMk id="12" creationId="{2E80C965-DB6D-4F81-9E9E-B027384D0BD6}"/>
          </ac:spMkLst>
        </pc:spChg>
        <pc:spChg chg="add">
          <ac:chgData name="Rosa Flores Beneyto" userId="8ffd78d76a5f3516" providerId="LiveId" clId="{92323643-A7FC-4812-B561-E6B96CB41547}" dt="2021-09-09T05:43:47.686" v="192" actId="26606"/>
          <ac:spMkLst>
            <pc:docMk/>
            <pc:sldMk cId="2041527076" sldId="320"/>
            <ac:spMk id="14" creationId="{A580F890-B085-4E95-96AA-55AEBEC5CE6E}"/>
          </ac:spMkLst>
        </pc:spChg>
        <pc:spChg chg="add">
          <ac:chgData name="Rosa Flores Beneyto" userId="8ffd78d76a5f3516" providerId="LiveId" clId="{92323643-A7FC-4812-B561-E6B96CB41547}" dt="2021-09-09T05:43:47.686" v="192" actId="26606"/>
          <ac:spMkLst>
            <pc:docMk/>
            <pc:sldMk cId="2041527076" sldId="320"/>
            <ac:spMk id="16" creationId="{D3F51FEB-38FB-4F6C-9F7B-2F2AFAB65463}"/>
          </ac:spMkLst>
        </pc:spChg>
        <pc:spChg chg="add">
          <ac:chgData name="Rosa Flores Beneyto" userId="8ffd78d76a5f3516" providerId="LiveId" clId="{92323643-A7FC-4812-B561-E6B96CB41547}" dt="2021-09-09T05:43:47.686" v="192" actId="26606"/>
          <ac:spMkLst>
            <pc:docMk/>
            <pc:sldMk cId="2041527076" sldId="320"/>
            <ac:spMk id="18" creationId="{1E547BA6-BAE0-43BB-A7CA-60F69CE252F0}"/>
          </ac:spMkLst>
        </pc:spChg>
        <pc:graphicFrameChg chg="add">
          <ac:chgData name="Rosa Flores Beneyto" userId="8ffd78d76a5f3516" providerId="LiveId" clId="{92323643-A7FC-4812-B561-E6B96CB41547}" dt="2021-09-09T05:43:47.686" v="192" actId="26606"/>
          <ac:graphicFrameMkLst>
            <pc:docMk/>
            <pc:sldMk cId="2041527076" sldId="320"/>
            <ac:graphicFrameMk id="5" creationId="{C4EEAFEA-9C80-4ED3-B46F-17A069EA9578}"/>
          </ac:graphicFrameMkLst>
        </pc:graphicFrameChg>
        <pc:picChg chg="add">
          <ac:chgData name="Rosa Flores Beneyto" userId="8ffd78d76a5f3516" providerId="LiveId" clId="{92323643-A7FC-4812-B561-E6B96CB41547}" dt="2021-09-09T05:43:47.686" v="192" actId="26606"/>
          <ac:picMkLst>
            <pc:docMk/>
            <pc:sldMk cId="2041527076" sldId="320"/>
            <ac:picMk id="6" creationId="{F6B16BE2-A3EB-4DDB-9000-C421BDD2D969}"/>
          </ac:picMkLst>
        </pc:picChg>
      </pc:sldChg>
      <pc:sldChg chg="addSp delSp modSp mod setBg">
        <pc:chgData name="Rosa Flores Beneyto" userId="8ffd78d76a5f3516" providerId="LiveId" clId="{92323643-A7FC-4812-B561-E6B96CB41547}" dt="2021-09-09T05:44:01.135" v="193" actId="26606"/>
        <pc:sldMkLst>
          <pc:docMk/>
          <pc:sldMk cId="1831092716" sldId="321"/>
        </pc:sldMkLst>
        <pc:spChg chg="del mod">
          <ac:chgData name="Rosa Flores Beneyto" userId="8ffd78d76a5f3516" providerId="LiveId" clId="{92323643-A7FC-4812-B561-E6B96CB41547}" dt="2021-09-09T05:44:01.135" v="193" actId="26606"/>
          <ac:spMkLst>
            <pc:docMk/>
            <pc:sldMk cId="1831092716" sldId="321"/>
            <ac:spMk id="2" creationId="{00000000-0000-0000-0000-000000000000}"/>
          </ac:spMkLst>
        </pc:spChg>
        <pc:spChg chg="mod">
          <ac:chgData name="Rosa Flores Beneyto" userId="8ffd78d76a5f3516" providerId="LiveId" clId="{92323643-A7FC-4812-B561-E6B96CB41547}" dt="2021-09-09T05:44:01.135" v="193" actId="26606"/>
          <ac:spMkLst>
            <pc:docMk/>
            <pc:sldMk cId="1831092716" sldId="321"/>
            <ac:spMk id="3" creationId="{00000000-0000-0000-0000-000000000000}"/>
          </ac:spMkLst>
        </pc:spChg>
        <pc:spChg chg="add">
          <ac:chgData name="Rosa Flores Beneyto" userId="8ffd78d76a5f3516" providerId="LiveId" clId="{92323643-A7FC-4812-B561-E6B96CB41547}" dt="2021-09-09T05:44:01.135" v="193" actId="26606"/>
          <ac:spMkLst>
            <pc:docMk/>
            <pc:sldMk cId="1831092716" sldId="321"/>
            <ac:spMk id="10" creationId="{2B566528-1B12-4246-9431-5C2D7D081168}"/>
          </ac:spMkLst>
        </pc:spChg>
        <pc:spChg chg="add">
          <ac:chgData name="Rosa Flores Beneyto" userId="8ffd78d76a5f3516" providerId="LiveId" clId="{92323643-A7FC-4812-B561-E6B96CB41547}" dt="2021-09-09T05:44:01.135" v="193" actId="26606"/>
          <ac:spMkLst>
            <pc:docMk/>
            <pc:sldMk cId="1831092716" sldId="321"/>
            <ac:spMk id="12" creationId="{2E80C965-DB6D-4F81-9E9E-B027384D0BD6}"/>
          </ac:spMkLst>
        </pc:spChg>
        <pc:spChg chg="add">
          <ac:chgData name="Rosa Flores Beneyto" userId="8ffd78d76a5f3516" providerId="LiveId" clId="{92323643-A7FC-4812-B561-E6B96CB41547}" dt="2021-09-09T05:44:01.135" v="193" actId="26606"/>
          <ac:spMkLst>
            <pc:docMk/>
            <pc:sldMk cId="1831092716" sldId="321"/>
            <ac:spMk id="14" creationId="{A580F890-B085-4E95-96AA-55AEBEC5CE6E}"/>
          </ac:spMkLst>
        </pc:spChg>
        <pc:spChg chg="add">
          <ac:chgData name="Rosa Flores Beneyto" userId="8ffd78d76a5f3516" providerId="LiveId" clId="{92323643-A7FC-4812-B561-E6B96CB41547}" dt="2021-09-09T05:44:01.135" v="193" actId="26606"/>
          <ac:spMkLst>
            <pc:docMk/>
            <pc:sldMk cId="1831092716" sldId="321"/>
            <ac:spMk id="16" creationId="{D3F51FEB-38FB-4F6C-9F7B-2F2AFAB65463}"/>
          </ac:spMkLst>
        </pc:spChg>
        <pc:spChg chg="add">
          <ac:chgData name="Rosa Flores Beneyto" userId="8ffd78d76a5f3516" providerId="LiveId" clId="{92323643-A7FC-4812-B561-E6B96CB41547}" dt="2021-09-09T05:44:01.135" v="193" actId="26606"/>
          <ac:spMkLst>
            <pc:docMk/>
            <pc:sldMk cId="1831092716" sldId="321"/>
            <ac:spMk id="18" creationId="{1E547BA6-BAE0-43BB-A7CA-60F69CE252F0}"/>
          </ac:spMkLst>
        </pc:spChg>
        <pc:graphicFrameChg chg="add">
          <ac:chgData name="Rosa Flores Beneyto" userId="8ffd78d76a5f3516" providerId="LiveId" clId="{92323643-A7FC-4812-B561-E6B96CB41547}" dt="2021-09-09T05:44:01.135" v="193" actId="26606"/>
          <ac:graphicFrameMkLst>
            <pc:docMk/>
            <pc:sldMk cId="1831092716" sldId="321"/>
            <ac:graphicFrameMk id="5" creationId="{5825AB71-688B-41AA-A8C8-7549C2EC39A4}"/>
          </ac:graphicFrameMkLst>
        </pc:graphicFrameChg>
        <pc:picChg chg="add">
          <ac:chgData name="Rosa Flores Beneyto" userId="8ffd78d76a5f3516" providerId="LiveId" clId="{92323643-A7FC-4812-B561-E6B96CB41547}" dt="2021-09-09T05:44:01.135" v="193" actId="26606"/>
          <ac:picMkLst>
            <pc:docMk/>
            <pc:sldMk cId="1831092716" sldId="321"/>
            <ac:picMk id="6" creationId="{5D9519FE-7418-4422-B8DD-8A6739A26819}"/>
          </ac:picMkLst>
        </pc:picChg>
      </pc:sldChg>
      <pc:sldChg chg="addSp delSp modSp mod setBg">
        <pc:chgData name="Rosa Flores Beneyto" userId="8ffd78d76a5f3516" providerId="LiveId" clId="{92323643-A7FC-4812-B561-E6B96CB41547}" dt="2021-09-09T05:44:08.558" v="194" actId="26606"/>
        <pc:sldMkLst>
          <pc:docMk/>
          <pc:sldMk cId="1550828128" sldId="322"/>
        </pc:sldMkLst>
        <pc:spChg chg="del mod">
          <ac:chgData name="Rosa Flores Beneyto" userId="8ffd78d76a5f3516" providerId="LiveId" clId="{92323643-A7FC-4812-B561-E6B96CB41547}" dt="2021-09-09T05:44:08.558" v="194" actId="26606"/>
          <ac:spMkLst>
            <pc:docMk/>
            <pc:sldMk cId="1550828128" sldId="322"/>
            <ac:spMk id="2" creationId="{00000000-0000-0000-0000-000000000000}"/>
          </ac:spMkLst>
        </pc:spChg>
        <pc:spChg chg="mod">
          <ac:chgData name="Rosa Flores Beneyto" userId="8ffd78d76a5f3516" providerId="LiveId" clId="{92323643-A7FC-4812-B561-E6B96CB41547}" dt="2021-09-09T05:44:08.558" v="194" actId="26606"/>
          <ac:spMkLst>
            <pc:docMk/>
            <pc:sldMk cId="1550828128" sldId="322"/>
            <ac:spMk id="3" creationId="{00000000-0000-0000-0000-000000000000}"/>
          </ac:spMkLst>
        </pc:spChg>
        <pc:spChg chg="add">
          <ac:chgData name="Rosa Flores Beneyto" userId="8ffd78d76a5f3516" providerId="LiveId" clId="{92323643-A7FC-4812-B561-E6B96CB41547}" dt="2021-09-09T05:44:08.558" v="194" actId="26606"/>
          <ac:spMkLst>
            <pc:docMk/>
            <pc:sldMk cId="1550828128" sldId="322"/>
            <ac:spMk id="10" creationId="{2B566528-1B12-4246-9431-5C2D7D081168}"/>
          </ac:spMkLst>
        </pc:spChg>
        <pc:spChg chg="add">
          <ac:chgData name="Rosa Flores Beneyto" userId="8ffd78d76a5f3516" providerId="LiveId" clId="{92323643-A7FC-4812-B561-E6B96CB41547}" dt="2021-09-09T05:44:08.558" v="194" actId="26606"/>
          <ac:spMkLst>
            <pc:docMk/>
            <pc:sldMk cId="1550828128" sldId="322"/>
            <ac:spMk id="12" creationId="{2E80C965-DB6D-4F81-9E9E-B027384D0BD6}"/>
          </ac:spMkLst>
        </pc:spChg>
        <pc:spChg chg="add">
          <ac:chgData name="Rosa Flores Beneyto" userId="8ffd78d76a5f3516" providerId="LiveId" clId="{92323643-A7FC-4812-B561-E6B96CB41547}" dt="2021-09-09T05:44:08.558" v="194" actId="26606"/>
          <ac:spMkLst>
            <pc:docMk/>
            <pc:sldMk cId="1550828128" sldId="322"/>
            <ac:spMk id="14" creationId="{A580F890-B085-4E95-96AA-55AEBEC5CE6E}"/>
          </ac:spMkLst>
        </pc:spChg>
        <pc:spChg chg="add">
          <ac:chgData name="Rosa Flores Beneyto" userId="8ffd78d76a5f3516" providerId="LiveId" clId="{92323643-A7FC-4812-B561-E6B96CB41547}" dt="2021-09-09T05:44:08.558" v="194" actId="26606"/>
          <ac:spMkLst>
            <pc:docMk/>
            <pc:sldMk cId="1550828128" sldId="322"/>
            <ac:spMk id="16" creationId="{D3F51FEB-38FB-4F6C-9F7B-2F2AFAB65463}"/>
          </ac:spMkLst>
        </pc:spChg>
        <pc:spChg chg="add">
          <ac:chgData name="Rosa Flores Beneyto" userId="8ffd78d76a5f3516" providerId="LiveId" clId="{92323643-A7FC-4812-B561-E6B96CB41547}" dt="2021-09-09T05:44:08.558" v="194" actId="26606"/>
          <ac:spMkLst>
            <pc:docMk/>
            <pc:sldMk cId="1550828128" sldId="322"/>
            <ac:spMk id="18" creationId="{1E547BA6-BAE0-43BB-A7CA-60F69CE252F0}"/>
          </ac:spMkLst>
        </pc:spChg>
        <pc:graphicFrameChg chg="add">
          <ac:chgData name="Rosa Flores Beneyto" userId="8ffd78d76a5f3516" providerId="LiveId" clId="{92323643-A7FC-4812-B561-E6B96CB41547}" dt="2021-09-09T05:44:08.558" v="194" actId="26606"/>
          <ac:graphicFrameMkLst>
            <pc:docMk/>
            <pc:sldMk cId="1550828128" sldId="322"/>
            <ac:graphicFrameMk id="5" creationId="{CC4523CF-14CA-4DF9-AA94-22A8187E978C}"/>
          </ac:graphicFrameMkLst>
        </pc:graphicFrameChg>
        <pc:picChg chg="add">
          <ac:chgData name="Rosa Flores Beneyto" userId="8ffd78d76a5f3516" providerId="LiveId" clId="{92323643-A7FC-4812-B561-E6B96CB41547}" dt="2021-09-09T05:44:08.558" v="194" actId="26606"/>
          <ac:picMkLst>
            <pc:docMk/>
            <pc:sldMk cId="1550828128" sldId="322"/>
            <ac:picMk id="6" creationId="{975A1A99-4751-4470-BDE5-3A8596ABA554}"/>
          </ac:picMkLst>
        </pc:picChg>
      </pc:sldChg>
      <pc:sldChg chg="addSp modSp mod setBg">
        <pc:chgData name="Rosa Flores Beneyto" userId="8ffd78d76a5f3516" providerId="LiveId" clId="{92323643-A7FC-4812-B561-E6B96CB41547}" dt="2021-09-09T05:44:27.239" v="195" actId="26606"/>
        <pc:sldMkLst>
          <pc:docMk/>
          <pc:sldMk cId="4087651535" sldId="323"/>
        </pc:sldMkLst>
        <pc:spChg chg="mod">
          <ac:chgData name="Rosa Flores Beneyto" userId="8ffd78d76a5f3516" providerId="LiveId" clId="{92323643-A7FC-4812-B561-E6B96CB41547}" dt="2021-09-09T05:44:27.239" v="195" actId="26606"/>
          <ac:spMkLst>
            <pc:docMk/>
            <pc:sldMk cId="4087651535" sldId="323"/>
            <ac:spMk id="2" creationId="{00000000-0000-0000-0000-000000000000}"/>
          </ac:spMkLst>
        </pc:spChg>
        <pc:spChg chg="mod">
          <ac:chgData name="Rosa Flores Beneyto" userId="8ffd78d76a5f3516" providerId="LiveId" clId="{92323643-A7FC-4812-B561-E6B96CB41547}" dt="2021-09-09T05:44:27.239" v="195" actId="26606"/>
          <ac:spMkLst>
            <pc:docMk/>
            <pc:sldMk cId="4087651535" sldId="323"/>
            <ac:spMk id="3" creationId="{00000000-0000-0000-0000-000000000000}"/>
          </ac:spMkLst>
        </pc:spChg>
        <pc:spChg chg="add">
          <ac:chgData name="Rosa Flores Beneyto" userId="8ffd78d76a5f3516" providerId="LiveId" clId="{92323643-A7FC-4812-B561-E6B96CB41547}" dt="2021-09-09T05:44:27.239" v="195" actId="26606"/>
          <ac:spMkLst>
            <pc:docMk/>
            <pc:sldMk cId="4087651535" sldId="323"/>
            <ac:spMk id="8" creationId="{6D6CDB20-394C-4D51-9C5B-8751E21338DC}"/>
          </ac:spMkLst>
        </pc:spChg>
        <pc:spChg chg="add">
          <ac:chgData name="Rosa Flores Beneyto" userId="8ffd78d76a5f3516" providerId="LiveId" clId="{92323643-A7FC-4812-B561-E6B96CB41547}" dt="2021-09-09T05:44:27.239" v="195" actId="26606"/>
          <ac:spMkLst>
            <pc:docMk/>
            <pc:sldMk cId="4087651535" sldId="323"/>
            <ac:spMk id="10" creationId="{46DFD1E0-DCA7-47E6-B78B-6ECDDF873DD6}"/>
          </ac:spMkLst>
        </pc:spChg>
        <pc:spChg chg="add">
          <ac:chgData name="Rosa Flores Beneyto" userId="8ffd78d76a5f3516" providerId="LiveId" clId="{92323643-A7FC-4812-B561-E6B96CB41547}" dt="2021-09-09T05:44:27.239" v="195" actId="26606"/>
          <ac:spMkLst>
            <pc:docMk/>
            <pc:sldMk cId="4087651535" sldId="323"/>
            <ac:spMk id="12" creationId="{8AAB0B1E-BB97-40E0-8DCD-D1197A0E1D6A}"/>
          </ac:spMkLst>
        </pc:spChg>
        <pc:cxnChg chg="add">
          <ac:chgData name="Rosa Flores Beneyto" userId="8ffd78d76a5f3516" providerId="LiveId" clId="{92323643-A7FC-4812-B561-E6B96CB41547}" dt="2021-09-09T05:44:27.239" v="195" actId="26606"/>
          <ac:cxnSpMkLst>
            <pc:docMk/>
            <pc:sldMk cId="4087651535" sldId="323"/>
            <ac:cxnSpMk id="14" creationId="{F492F8DF-EE34-4FC5-9FFE-76EB2E3BBA95}"/>
          </ac:cxnSpMkLst>
        </pc:cxnChg>
      </pc:sldChg>
      <pc:sldChg chg="addSp modSp mod setBg">
        <pc:chgData name="Rosa Flores Beneyto" userId="8ffd78d76a5f3516" providerId="LiveId" clId="{92323643-A7FC-4812-B561-E6B96CB41547}" dt="2021-09-09T05:45:26.866" v="199" actId="26606"/>
        <pc:sldMkLst>
          <pc:docMk/>
          <pc:sldMk cId="631037719" sldId="324"/>
        </pc:sldMkLst>
        <pc:spChg chg="mod">
          <ac:chgData name="Rosa Flores Beneyto" userId="8ffd78d76a5f3516" providerId="LiveId" clId="{92323643-A7FC-4812-B561-E6B96CB41547}" dt="2021-09-09T05:45:26.866" v="199" actId="26606"/>
          <ac:spMkLst>
            <pc:docMk/>
            <pc:sldMk cId="631037719" sldId="324"/>
            <ac:spMk id="2" creationId="{00000000-0000-0000-0000-000000000000}"/>
          </ac:spMkLst>
        </pc:spChg>
        <pc:spChg chg="mod">
          <ac:chgData name="Rosa Flores Beneyto" userId="8ffd78d76a5f3516" providerId="LiveId" clId="{92323643-A7FC-4812-B561-E6B96CB41547}" dt="2021-09-09T05:45:26.866" v="199" actId="26606"/>
          <ac:spMkLst>
            <pc:docMk/>
            <pc:sldMk cId="631037719" sldId="324"/>
            <ac:spMk id="3" creationId="{00000000-0000-0000-0000-000000000000}"/>
          </ac:spMkLst>
        </pc:spChg>
        <pc:spChg chg="add">
          <ac:chgData name="Rosa Flores Beneyto" userId="8ffd78d76a5f3516" providerId="LiveId" clId="{92323643-A7FC-4812-B561-E6B96CB41547}" dt="2021-09-09T05:45:26.866" v="199" actId="26606"/>
          <ac:spMkLst>
            <pc:docMk/>
            <pc:sldMk cId="631037719" sldId="324"/>
            <ac:spMk id="8" creationId="{2B566528-1B12-4246-9431-5C2D7D081168}"/>
          </ac:spMkLst>
        </pc:spChg>
        <pc:spChg chg="add">
          <ac:chgData name="Rosa Flores Beneyto" userId="8ffd78d76a5f3516" providerId="LiveId" clId="{92323643-A7FC-4812-B561-E6B96CB41547}" dt="2021-09-09T05:45:26.866" v="199" actId="26606"/>
          <ac:spMkLst>
            <pc:docMk/>
            <pc:sldMk cId="631037719" sldId="324"/>
            <ac:spMk id="10" creationId="{2E80C965-DB6D-4F81-9E9E-B027384D0BD6}"/>
          </ac:spMkLst>
        </pc:spChg>
        <pc:spChg chg="add">
          <ac:chgData name="Rosa Flores Beneyto" userId="8ffd78d76a5f3516" providerId="LiveId" clId="{92323643-A7FC-4812-B561-E6B96CB41547}" dt="2021-09-09T05:45:26.866" v="199" actId="26606"/>
          <ac:spMkLst>
            <pc:docMk/>
            <pc:sldMk cId="631037719" sldId="324"/>
            <ac:spMk id="12" creationId="{A580F890-B085-4E95-96AA-55AEBEC5CE6E}"/>
          </ac:spMkLst>
        </pc:spChg>
        <pc:spChg chg="add">
          <ac:chgData name="Rosa Flores Beneyto" userId="8ffd78d76a5f3516" providerId="LiveId" clId="{92323643-A7FC-4812-B561-E6B96CB41547}" dt="2021-09-09T05:45:26.866" v="199" actId="26606"/>
          <ac:spMkLst>
            <pc:docMk/>
            <pc:sldMk cId="631037719" sldId="324"/>
            <ac:spMk id="14" creationId="{D3F51FEB-38FB-4F6C-9F7B-2F2AFAB65463}"/>
          </ac:spMkLst>
        </pc:spChg>
        <pc:spChg chg="add">
          <ac:chgData name="Rosa Flores Beneyto" userId="8ffd78d76a5f3516" providerId="LiveId" clId="{92323643-A7FC-4812-B561-E6B96CB41547}" dt="2021-09-09T05:45:26.866" v="199" actId="26606"/>
          <ac:spMkLst>
            <pc:docMk/>
            <pc:sldMk cId="631037719" sldId="324"/>
            <ac:spMk id="16" creationId="{1E547BA6-BAE0-43BB-A7CA-60F69CE252F0}"/>
          </ac:spMkLst>
        </pc:spChg>
      </pc:sldChg>
      <pc:sldChg chg="addSp modSp mod setBg">
        <pc:chgData name="Rosa Flores Beneyto" userId="8ffd78d76a5f3516" providerId="LiveId" clId="{92323643-A7FC-4812-B561-E6B96CB41547}" dt="2021-09-09T05:44:36.060" v="196" actId="26606"/>
        <pc:sldMkLst>
          <pc:docMk/>
          <pc:sldMk cId="1724571198" sldId="325"/>
        </pc:sldMkLst>
        <pc:spChg chg="mod">
          <ac:chgData name="Rosa Flores Beneyto" userId="8ffd78d76a5f3516" providerId="LiveId" clId="{92323643-A7FC-4812-B561-E6B96CB41547}" dt="2021-09-09T05:44:36.060" v="196" actId="26606"/>
          <ac:spMkLst>
            <pc:docMk/>
            <pc:sldMk cId="1724571198" sldId="325"/>
            <ac:spMk id="3" creationId="{00000000-0000-0000-0000-000000000000}"/>
          </ac:spMkLst>
        </pc:spChg>
        <pc:spChg chg="add">
          <ac:chgData name="Rosa Flores Beneyto" userId="8ffd78d76a5f3516" providerId="LiveId" clId="{92323643-A7FC-4812-B561-E6B96CB41547}" dt="2021-09-09T05:44:36.060" v="196" actId="26606"/>
          <ac:spMkLst>
            <pc:docMk/>
            <pc:sldMk cId="1724571198" sldId="325"/>
            <ac:spMk id="9" creationId="{1825AC39-5F85-4CAA-8A81-A1287086B2B6}"/>
          </ac:spMkLst>
        </pc:spChg>
        <pc:spChg chg="add">
          <ac:chgData name="Rosa Flores Beneyto" userId="8ffd78d76a5f3516" providerId="LiveId" clId="{92323643-A7FC-4812-B561-E6B96CB41547}" dt="2021-09-09T05:44:36.060" v="196" actId="26606"/>
          <ac:spMkLst>
            <pc:docMk/>
            <pc:sldMk cId="1724571198" sldId="325"/>
            <ac:spMk id="11" creationId="{95DA4D23-37FC-4B90-8188-F0377C5FF44B}"/>
          </ac:spMkLst>
        </pc:spChg>
        <pc:spChg chg="add">
          <ac:chgData name="Rosa Flores Beneyto" userId="8ffd78d76a5f3516" providerId="LiveId" clId="{92323643-A7FC-4812-B561-E6B96CB41547}" dt="2021-09-09T05:44:36.060" v="196" actId="26606"/>
          <ac:spMkLst>
            <pc:docMk/>
            <pc:sldMk cId="1724571198" sldId="325"/>
            <ac:spMk id="13" creationId="{A7A4B465-FBCC-4CD4-89A1-82992A7B47FF}"/>
          </ac:spMkLst>
        </pc:spChg>
        <pc:spChg chg="add">
          <ac:chgData name="Rosa Flores Beneyto" userId="8ffd78d76a5f3516" providerId="LiveId" clId="{92323643-A7FC-4812-B561-E6B96CB41547}" dt="2021-09-09T05:44:36.060" v="196" actId="26606"/>
          <ac:spMkLst>
            <pc:docMk/>
            <pc:sldMk cId="1724571198" sldId="325"/>
            <ac:spMk id="15" creationId="{909E572F-9CDC-4214-9D42-FF0017649590}"/>
          </ac:spMkLst>
        </pc:spChg>
        <pc:picChg chg="mod">
          <ac:chgData name="Rosa Flores Beneyto" userId="8ffd78d76a5f3516" providerId="LiveId" clId="{92323643-A7FC-4812-B561-E6B96CB41547}" dt="2021-09-09T05:44:36.060" v="196" actId="26606"/>
          <ac:picMkLst>
            <pc:docMk/>
            <pc:sldMk cId="1724571198" sldId="325"/>
            <ac:picMk id="4" creationId="{00000000-0000-0000-0000-000000000000}"/>
          </ac:picMkLst>
        </pc:picChg>
      </pc:sldChg>
      <pc:sldChg chg="addSp modSp mod setBg">
        <pc:chgData name="Rosa Flores Beneyto" userId="8ffd78d76a5f3516" providerId="LiveId" clId="{92323643-A7FC-4812-B561-E6B96CB41547}" dt="2021-09-09T05:45:31.330" v="200" actId="26606"/>
        <pc:sldMkLst>
          <pc:docMk/>
          <pc:sldMk cId="2503243083" sldId="326"/>
        </pc:sldMkLst>
        <pc:spChg chg="mod">
          <ac:chgData name="Rosa Flores Beneyto" userId="8ffd78d76a5f3516" providerId="LiveId" clId="{92323643-A7FC-4812-B561-E6B96CB41547}" dt="2021-09-09T05:45:31.330" v="200" actId="26606"/>
          <ac:spMkLst>
            <pc:docMk/>
            <pc:sldMk cId="2503243083" sldId="326"/>
            <ac:spMk id="2" creationId="{00000000-0000-0000-0000-000000000000}"/>
          </ac:spMkLst>
        </pc:spChg>
        <pc:spChg chg="mod">
          <ac:chgData name="Rosa Flores Beneyto" userId="8ffd78d76a5f3516" providerId="LiveId" clId="{92323643-A7FC-4812-B561-E6B96CB41547}" dt="2021-09-09T05:45:31.330" v="200" actId="26606"/>
          <ac:spMkLst>
            <pc:docMk/>
            <pc:sldMk cId="2503243083" sldId="326"/>
            <ac:spMk id="3" creationId="{00000000-0000-0000-0000-000000000000}"/>
          </ac:spMkLst>
        </pc:spChg>
        <pc:spChg chg="add">
          <ac:chgData name="Rosa Flores Beneyto" userId="8ffd78d76a5f3516" providerId="LiveId" clId="{92323643-A7FC-4812-B561-E6B96CB41547}" dt="2021-09-09T05:45:31.330" v="200" actId="26606"/>
          <ac:spMkLst>
            <pc:docMk/>
            <pc:sldMk cId="2503243083" sldId="326"/>
            <ac:spMk id="8" creationId="{2B566528-1B12-4246-9431-5C2D7D081168}"/>
          </ac:spMkLst>
        </pc:spChg>
        <pc:spChg chg="add">
          <ac:chgData name="Rosa Flores Beneyto" userId="8ffd78d76a5f3516" providerId="LiveId" clId="{92323643-A7FC-4812-B561-E6B96CB41547}" dt="2021-09-09T05:45:31.330" v="200" actId="26606"/>
          <ac:spMkLst>
            <pc:docMk/>
            <pc:sldMk cId="2503243083" sldId="326"/>
            <ac:spMk id="10" creationId="{2E80C965-DB6D-4F81-9E9E-B027384D0BD6}"/>
          </ac:spMkLst>
        </pc:spChg>
        <pc:spChg chg="add">
          <ac:chgData name="Rosa Flores Beneyto" userId="8ffd78d76a5f3516" providerId="LiveId" clId="{92323643-A7FC-4812-B561-E6B96CB41547}" dt="2021-09-09T05:45:31.330" v="200" actId="26606"/>
          <ac:spMkLst>
            <pc:docMk/>
            <pc:sldMk cId="2503243083" sldId="326"/>
            <ac:spMk id="12" creationId="{A580F890-B085-4E95-96AA-55AEBEC5CE6E}"/>
          </ac:spMkLst>
        </pc:spChg>
        <pc:spChg chg="add">
          <ac:chgData name="Rosa Flores Beneyto" userId="8ffd78d76a5f3516" providerId="LiveId" clId="{92323643-A7FC-4812-B561-E6B96CB41547}" dt="2021-09-09T05:45:31.330" v="200" actId="26606"/>
          <ac:spMkLst>
            <pc:docMk/>
            <pc:sldMk cId="2503243083" sldId="326"/>
            <ac:spMk id="14" creationId="{D3F51FEB-38FB-4F6C-9F7B-2F2AFAB65463}"/>
          </ac:spMkLst>
        </pc:spChg>
        <pc:spChg chg="add">
          <ac:chgData name="Rosa Flores Beneyto" userId="8ffd78d76a5f3516" providerId="LiveId" clId="{92323643-A7FC-4812-B561-E6B96CB41547}" dt="2021-09-09T05:45:31.330" v="200" actId="26606"/>
          <ac:spMkLst>
            <pc:docMk/>
            <pc:sldMk cId="2503243083" sldId="326"/>
            <ac:spMk id="16" creationId="{1E547BA6-BAE0-43BB-A7CA-60F69CE252F0}"/>
          </ac:spMkLst>
        </pc:spChg>
      </pc:sldChg>
      <pc:sldChg chg="addSp modSp mod setBg">
        <pc:chgData name="Rosa Flores Beneyto" userId="8ffd78d76a5f3516" providerId="LiveId" clId="{92323643-A7FC-4812-B561-E6B96CB41547}" dt="2021-09-09T05:45:36.439" v="201" actId="26606"/>
        <pc:sldMkLst>
          <pc:docMk/>
          <pc:sldMk cId="83043126" sldId="327"/>
        </pc:sldMkLst>
        <pc:spChg chg="mod">
          <ac:chgData name="Rosa Flores Beneyto" userId="8ffd78d76a5f3516" providerId="LiveId" clId="{92323643-A7FC-4812-B561-E6B96CB41547}" dt="2021-09-09T05:45:36.439" v="201" actId="26606"/>
          <ac:spMkLst>
            <pc:docMk/>
            <pc:sldMk cId="83043126" sldId="327"/>
            <ac:spMk id="3" creationId="{00000000-0000-0000-0000-000000000000}"/>
          </ac:spMkLst>
        </pc:spChg>
        <pc:spChg chg="add">
          <ac:chgData name="Rosa Flores Beneyto" userId="8ffd78d76a5f3516" providerId="LiveId" clId="{92323643-A7FC-4812-B561-E6B96CB41547}" dt="2021-09-09T05:45:36.439" v="201" actId="26606"/>
          <ac:spMkLst>
            <pc:docMk/>
            <pc:sldMk cId="83043126" sldId="327"/>
            <ac:spMk id="71" creationId="{D12DDE76-C203-4047-9998-63900085B5E8}"/>
          </ac:spMkLst>
        </pc:spChg>
        <pc:picChg chg="mod">
          <ac:chgData name="Rosa Flores Beneyto" userId="8ffd78d76a5f3516" providerId="LiveId" clId="{92323643-A7FC-4812-B561-E6B96CB41547}" dt="2021-09-09T05:45:36.439" v="201" actId="26606"/>
          <ac:picMkLst>
            <pc:docMk/>
            <pc:sldMk cId="83043126" sldId="327"/>
            <ac:picMk id="1026" creationId="{00000000-0000-0000-0000-000000000000}"/>
          </ac:picMkLst>
        </pc:picChg>
      </pc:sldChg>
      <pc:sldChg chg="addSp modSp mod setBg">
        <pc:chgData name="Rosa Flores Beneyto" userId="8ffd78d76a5f3516" providerId="LiveId" clId="{92323643-A7FC-4812-B561-E6B96CB41547}" dt="2021-09-09T05:45:40.517" v="202" actId="26606"/>
        <pc:sldMkLst>
          <pc:docMk/>
          <pc:sldMk cId="132696126" sldId="328"/>
        </pc:sldMkLst>
        <pc:spChg chg="mod">
          <ac:chgData name="Rosa Flores Beneyto" userId="8ffd78d76a5f3516" providerId="LiveId" clId="{92323643-A7FC-4812-B561-E6B96CB41547}" dt="2021-09-09T05:45:40.517" v="202" actId="26606"/>
          <ac:spMkLst>
            <pc:docMk/>
            <pc:sldMk cId="132696126" sldId="328"/>
            <ac:spMk id="2" creationId="{00000000-0000-0000-0000-000000000000}"/>
          </ac:spMkLst>
        </pc:spChg>
        <pc:spChg chg="mod">
          <ac:chgData name="Rosa Flores Beneyto" userId="8ffd78d76a5f3516" providerId="LiveId" clId="{92323643-A7FC-4812-B561-E6B96CB41547}" dt="2021-09-09T05:45:40.517" v="202" actId="26606"/>
          <ac:spMkLst>
            <pc:docMk/>
            <pc:sldMk cId="132696126" sldId="328"/>
            <ac:spMk id="3" creationId="{00000000-0000-0000-0000-000000000000}"/>
          </ac:spMkLst>
        </pc:spChg>
        <pc:spChg chg="add">
          <ac:chgData name="Rosa Flores Beneyto" userId="8ffd78d76a5f3516" providerId="LiveId" clId="{92323643-A7FC-4812-B561-E6B96CB41547}" dt="2021-09-09T05:45:40.517" v="202" actId="26606"/>
          <ac:spMkLst>
            <pc:docMk/>
            <pc:sldMk cId="132696126" sldId="328"/>
            <ac:spMk id="8" creationId="{2B566528-1B12-4246-9431-5C2D7D081168}"/>
          </ac:spMkLst>
        </pc:spChg>
        <pc:spChg chg="add">
          <ac:chgData name="Rosa Flores Beneyto" userId="8ffd78d76a5f3516" providerId="LiveId" clId="{92323643-A7FC-4812-B561-E6B96CB41547}" dt="2021-09-09T05:45:40.517" v="202" actId="26606"/>
          <ac:spMkLst>
            <pc:docMk/>
            <pc:sldMk cId="132696126" sldId="328"/>
            <ac:spMk id="10" creationId="{2E80C965-DB6D-4F81-9E9E-B027384D0BD6}"/>
          </ac:spMkLst>
        </pc:spChg>
        <pc:spChg chg="add">
          <ac:chgData name="Rosa Flores Beneyto" userId="8ffd78d76a5f3516" providerId="LiveId" clId="{92323643-A7FC-4812-B561-E6B96CB41547}" dt="2021-09-09T05:45:40.517" v="202" actId="26606"/>
          <ac:spMkLst>
            <pc:docMk/>
            <pc:sldMk cId="132696126" sldId="328"/>
            <ac:spMk id="12" creationId="{A580F890-B085-4E95-96AA-55AEBEC5CE6E}"/>
          </ac:spMkLst>
        </pc:spChg>
        <pc:spChg chg="add">
          <ac:chgData name="Rosa Flores Beneyto" userId="8ffd78d76a5f3516" providerId="LiveId" clId="{92323643-A7FC-4812-B561-E6B96CB41547}" dt="2021-09-09T05:45:40.517" v="202" actId="26606"/>
          <ac:spMkLst>
            <pc:docMk/>
            <pc:sldMk cId="132696126" sldId="328"/>
            <ac:spMk id="14" creationId="{D3F51FEB-38FB-4F6C-9F7B-2F2AFAB65463}"/>
          </ac:spMkLst>
        </pc:spChg>
        <pc:spChg chg="add">
          <ac:chgData name="Rosa Flores Beneyto" userId="8ffd78d76a5f3516" providerId="LiveId" clId="{92323643-A7FC-4812-B561-E6B96CB41547}" dt="2021-09-09T05:45:40.517" v="202" actId="26606"/>
          <ac:spMkLst>
            <pc:docMk/>
            <pc:sldMk cId="132696126" sldId="328"/>
            <ac:spMk id="16" creationId="{1E547BA6-BAE0-43BB-A7CA-60F69CE252F0}"/>
          </ac:spMkLst>
        </pc:spChg>
      </pc:sldChg>
      <pc:sldChg chg="addSp delSp modSp mod setBg">
        <pc:chgData name="Rosa Flores Beneyto" userId="8ffd78d76a5f3516" providerId="LiveId" clId="{92323643-A7FC-4812-B561-E6B96CB41547}" dt="2021-09-09T05:45:51.680" v="207" actId="26606"/>
        <pc:sldMkLst>
          <pc:docMk/>
          <pc:sldMk cId="2948810348" sldId="329"/>
        </pc:sldMkLst>
        <pc:spChg chg="mod">
          <ac:chgData name="Rosa Flores Beneyto" userId="8ffd78d76a5f3516" providerId="LiveId" clId="{92323643-A7FC-4812-B561-E6B96CB41547}" dt="2021-09-09T05:45:51.680" v="207" actId="26606"/>
          <ac:spMkLst>
            <pc:docMk/>
            <pc:sldMk cId="2948810348" sldId="329"/>
            <ac:spMk id="2" creationId="{00000000-0000-0000-0000-000000000000}"/>
          </ac:spMkLst>
        </pc:spChg>
        <pc:spChg chg="mod">
          <ac:chgData name="Rosa Flores Beneyto" userId="8ffd78d76a5f3516" providerId="LiveId" clId="{92323643-A7FC-4812-B561-E6B96CB41547}" dt="2021-09-09T05:45:51.680" v="207" actId="26606"/>
          <ac:spMkLst>
            <pc:docMk/>
            <pc:sldMk cId="2948810348" sldId="329"/>
            <ac:spMk id="3" creationId="{00000000-0000-0000-0000-000000000000}"/>
          </ac:spMkLst>
        </pc:spChg>
        <pc:spChg chg="add del">
          <ac:chgData name="Rosa Flores Beneyto" userId="8ffd78d76a5f3516" providerId="LiveId" clId="{92323643-A7FC-4812-B561-E6B96CB41547}" dt="2021-09-09T05:45:47.737" v="204" actId="26606"/>
          <ac:spMkLst>
            <pc:docMk/>
            <pc:sldMk cId="2948810348" sldId="329"/>
            <ac:spMk id="8" creationId="{2B566528-1B12-4246-9431-5C2D7D081168}"/>
          </ac:spMkLst>
        </pc:spChg>
        <pc:spChg chg="add del">
          <ac:chgData name="Rosa Flores Beneyto" userId="8ffd78d76a5f3516" providerId="LiveId" clId="{92323643-A7FC-4812-B561-E6B96CB41547}" dt="2021-09-09T05:45:47.737" v="204" actId="26606"/>
          <ac:spMkLst>
            <pc:docMk/>
            <pc:sldMk cId="2948810348" sldId="329"/>
            <ac:spMk id="10" creationId="{2E80C965-DB6D-4F81-9E9E-B027384D0BD6}"/>
          </ac:spMkLst>
        </pc:spChg>
        <pc:spChg chg="add del">
          <ac:chgData name="Rosa Flores Beneyto" userId="8ffd78d76a5f3516" providerId="LiveId" clId="{92323643-A7FC-4812-B561-E6B96CB41547}" dt="2021-09-09T05:45:47.737" v="204" actId="26606"/>
          <ac:spMkLst>
            <pc:docMk/>
            <pc:sldMk cId="2948810348" sldId="329"/>
            <ac:spMk id="12" creationId="{A580F890-B085-4E95-96AA-55AEBEC5CE6E}"/>
          </ac:spMkLst>
        </pc:spChg>
        <pc:spChg chg="add del">
          <ac:chgData name="Rosa Flores Beneyto" userId="8ffd78d76a5f3516" providerId="LiveId" clId="{92323643-A7FC-4812-B561-E6B96CB41547}" dt="2021-09-09T05:45:47.737" v="204" actId="26606"/>
          <ac:spMkLst>
            <pc:docMk/>
            <pc:sldMk cId="2948810348" sldId="329"/>
            <ac:spMk id="14" creationId="{D3F51FEB-38FB-4F6C-9F7B-2F2AFAB65463}"/>
          </ac:spMkLst>
        </pc:spChg>
        <pc:spChg chg="add del">
          <ac:chgData name="Rosa Flores Beneyto" userId="8ffd78d76a5f3516" providerId="LiveId" clId="{92323643-A7FC-4812-B561-E6B96CB41547}" dt="2021-09-09T05:45:47.737" v="204" actId="26606"/>
          <ac:spMkLst>
            <pc:docMk/>
            <pc:sldMk cId="2948810348" sldId="329"/>
            <ac:spMk id="16" creationId="{1E547BA6-BAE0-43BB-A7CA-60F69CE252F0}"/>
          </ac:spMkLst>
        </pc:spChg>
        <pc:spChg chg="add del">
          <ac:chgData name="Rosa Flores Beneyto" userId="8ffd78d76a5f3516" providerId="LiveId" clId="{92323643-A7FC-4812-B561-E6B96CB41547}" dt="2021-09-09T05:45:51.665" v="206" actId="26606"/>
          <ac:spMkLst>
            <pc:docMk/>
            <pc:sldMk cId="2948810348" sldId="329"/>
            <ac:spMk id="18" creationId="{9E914C83-E0D8-4953-92D5-169D28CB43AE}"/>
          </ac:spMkLst>
        </pc:spChg>
        <pc:spChg chg="add del">
          <ac:chgData name="Rosa Flores Beneyto" userId="8ffd78d76a5f3516" providerId="LiveId" clId="{92323643-A7FC-4812-B561-E6B96CB41547}" dt="2021-09-09T05:45:51.665" v="206" actId="26606"/>
          <ac:spMkLst>
            <pc:docMk/>
            <pc:sldMk cId="2948810348" sldId="329"/>
            <ac:spMk id="19" creationId="{46D6306C-ED4F-4AAE-B4A5-EEA6AFAD726E}"/>
          </ac:spMkLst>
        </pc:spChg>
        <pc:spChg chg="add del">
          <ac:chgData name="Rosa Flores Beneyto" userId="8ffd78d76a5f3516" providerId="LiveId" clId="{92323643-A7FC-4812-B561-E6B96CB41547}" dt="2021-09-09T05:45:51.665" v="206" actId="26606"/>
          <ac:spMkLst>
            <pc:docMk/>
            <pc:sldMk cId="2948810348" sldId="329"/>
            <ac:spMk id="20" creationId="{3512E083-F550-46AF-8490-767ECFD00CB7}"/>
          </ac:spMkLst>
        </pc:spChg>
        <pc:spChg chg="add del">
          <ac:chgData name="Rosa Flores Beneyto" userId="8ffd78d76a5f3516" providerId="LiveId" clId="{92323643-A7FC-4812-B561-E6B96CB41547}" dt="2021-09-09T05:45:51.665" v="206" actId="26606"/>
          <ac:spMkLst>
            <pc:docMk/>
            <pc:sldMk cId="2948810348" sldId="329"/>
            <ac:spMk id="21" creationId="{0EC5361D-F897-4856-B945-0455A365EB24}"/>
          </ac:spMkLst>
        </pc:spChg>
        <pc:spChg chg="add del">
          <ac:chgData name="Rosa Flores Beneyto" userId="8ffd78d76a5f3516" providerId="LiveId" clId="{92323643-A7FC-4812-B561-E6B96CB41547}" dt="2021-09-09T05:45:51.665" v="206" actId="26606"/>
          <ac:spMkLst>
            <pc:docMk/>
            <pc:sldMk cId="2948810348" sldId="329"/>
            <ac:spMk id="22" creationId="{4508C0C5-2268-42B5-B3C8-4D0899E05F8C}"/>
          </ac:spMkLst>
        </pc:spChg>
        <pc:spChg chg="add del">
          <ac:chgData name="Rosa Flores Beneyto" userId="8ffd78d76a5f3516" providerId="LiveId" clId="{92323643-A7FC-4812-B561-E6B96CB41547}" dt="2021-09-09T05:45:51.665" v="206" actId="26606"/>
          <ac:spMkLst>
            <pc:docMk/>
            <pc:sldMk cId="2948810348" sldId="329"/>
            <ac:spMk id="23" creationId="{141ACBDB-38F8-4B34-8183-BD95B4E55A62}"/>
          </ac:spMkLst>
        </pc:spChg>
        <pc:spChg chg="add del">
          <ac:chgData name="Rosa Flores Beneyto" userId="8ffd78d76a5f3516" providerId="LiveId" clId="{92323643-A7FC-4812-B561-E6B96CB41547}" dt="2021-09-09T05:45:51.665" v="206" actId="26606"/>
          <ac:spMkLst>
            <pc:docMk/>
            <pc:sldMk cId="2948810348" sldId="329"/>
            <ac:spMk id="24" creationId="{DE00DB52-3455-4E2F-867B-A6D0516E175B}"/>
          </ac:spMkLst>
        </pc:spChg>
        <pc:spChg chg="add">
          <ac:chgData name="Rosa Flores Beneyto" userId="8ffd78d76a5f3516" providerId="LiveId" clId="{92323643-A7FC-4812-B561-E6B96CB41547}" dt="2021-09-09T05:45:51.680" v="207" actId="26606"/>
          <ac:spMkLst>
            <pc:docMk/>
            <pc:sldMk cId="2948810348" sldId="329"/>
            <ac:spMk id="26" creationId="{2B566528-1B12-4246-9431-5C2D7D081168}"/>
          </ac:spMkLst>
        </pc:spChg>
        <pc:spChg chg="add">
          <ac:chgData name="Rosa Flores Beneyto" userId="8ffd78d76a5f3516" providerId="LiveId" clId="{92323643-A7FC-4812-B561-E6B96CB41547}" dt="2021-09-09T05:45:51.680" v="207" actId="26606"/>
          <ac:spMkLst>
            <pc:docMk/>
            <pc:sldMk cId="2948810348" sldId="329"/>
            <ac:spMk id="27" creationId="{2E80C965-DB6D-4F81-9E9E-B027384D0BD6}"/>
          </ac:spMkLst>
        </pc:spChg>
        <pc:spChg chg="add">
          <ac:chgData name="Rosa Flores Beneyto" userId="8ffd78d76a5f3516" providerId="LiveId" clId="{92323643-A7FC-4812-B561-E6B96CB41547}" dt="2021-09-09T05:45:51.680" v="207" actId="26606"/>
          <ac:spMkLst>
            <pc:docMk/>
            <pc:sldMk cId="2948810348" sldId="329"/>
            <ac:spMk id="28" creationId="{A580F890-B085-4E95-96AA-55AEBEC5CE6E}"/>
          </ac:spMkLst>
        </pc:spChg>
        <pc:spChg chg="add">
          <ac:chgData name="Rosa Flores Beneyto" userId="8ffd78d76a5f3516" providerId="LiveId" clId="{92323643-A7FC-4812-B561-E6B96CB41547}" dt="2021-09-09T05:45:51.680" v="207" actId="26606"/>
          <ac:spMkLst>
            <pc:docMk/>
            <pc:sldMk cId="2948810348" sldId="329"/>
            <ac:spMk id="29" creationId="{D3F51FEB-38FB-4F6C-9F7B-2F2AFAB65463}"/>
          </ac:spMkLst>
        </pc:spChg>
        <pc:spChg chg="add">
          <ac:chgData name="Rosa Flores Beneyto" userId="8ffd78d76a5f3516" providerId="LiveId" clId="{92323643-A7FC-4812-B561-E6B96CB41547}" dt="2021-09-09T05:45:51.680" v="207" actId="26606"/>
          <ac:spMkLst>
            <pc:docMk/>
            <pc:sldMk cId="2948810348" sldId="329"/>
            <ac:spMk id="30" creationId="{1E547BA6-BAE0-43BB-A7CA-60F69CE252F0}"/>
          </ac:spMkLst>
        </pc:spChg>
      </pc:sldChg>
      <pc:sldChg chg="addSp modSp mod setBg">
        <pc:chgData name="Rosa Flores Beneyto" userId="8ffd78d76a5f3516" providerId="LiveId" clId="{92323643-A7FC-4812-B561-E6B96CB41547}" dt="2021-09-09T05:46:19.158" v="210" actId="26606"/>
        <pc:sldMkLst>
          <pc:docMk/>
          <pc:sldMk cId="701112597" sldId="330"/>
        </pc:sldMkLst>
        <pc:spChg chg="add">
          <ac:chgData name="Rosa Flores Beneyto" userId="8ffd78d76a5f3516" providerId="LiveId" clId="{92323643-A7FC-4812-B561-E6B96CB41547}" dt="2021-09-09T05:46:19.158" v="210" actId="26606"/>
          <ac:spMkLst>
            <pc:docMk/>
            <pc:sldMk cId="701112597" sldId="330"/>
            <ac:spMk id="7" creationId="{69D184B2-2226-4E31-BCCB-444330767440}"/>
          </ac:spMkLst>
        </pc:spChg>
        <pc:spChg chg="add">
          <ac:chgData name="Rosa Flores Beneyto" userId="8ffd78d76a5f3516" providerId="LiveId" clId="{92323643-A7FC-4812-B561-E6B96CB41547}" dt="2021-09-09T05:46:19.158" v="210" actId="26606"/>
          <ac:spMkLst>
            <pc:docMk/>
            <pc:sldMk cId="701112597" sldId="330"/>
            <ac:spMk id="9" creationId="{1AC4D4E3-486A-464A-8EC8-D44881097267}"/>
          </ac:spMkLst>
        </pc:spChg>
        <pc:spChg chg="add">
          <ac:chgData name="Rosa Flores Beneyto" userId="8ffd78d76a5f3516" providerId="LiveId" clId="{92323643-A7FC-4812-B561-E6B96CB41547}" dt="2021-09-09T05:46:19.158" v="210" actId="26606"/>
          <ac:spMkLst>
            <pc:docMk/>
            <pc:sldMk cId="701112597" sldId="330"/>
            <ac:spMk id="11" creationId="{864DE13E-58EB-4475-B79C-0D4FC651239B}"/>
          </ac:spMkLst>
        </pc:spChg>
        <pc:picChg chg="mod">
          <ac:chgData name="Rosa Flores Beneyto" userId="8ffd78d76a5f3516" providerId="LiveId" clId="{92323643-A7FC-4812-B561-E6B96CB41547}" dt="2021-09-09T05:46:19.158" v="210" actId="26606"/>
          <ac:picMkLst>
            <pc:docMk/>
            <pc:sldMk cId="701112597" sldId="330"/>
            <ac:picMk id="2" creationId="{00000000-0000-0000-0000-000000000000}"/>
          </ac:picMkLst>
        </pc:picChg>
      </pc:sldChg>
      <pc:sldChg chg="addSp modSp new mod setBg">
        <pc:chgData name="Rosa Flores Beneyto" userId="8ffd78d76a5f3516" providerId="LiveId" clId="{92323643-A7FC-4812-B561-E6B96CB41547}" dt="2021-09-09T05:55:25.754" v="277" actId="1076"/>
        <pc:sldMkLst>
          <pc:docMk/>
          <pc:sldMk cId="1906564748" sldId="331"/>
        </pc:sldMkLst>
        <pc:spChg chg="mod">
          <ac:chgData name="Rosa Flores Beneyto" userId="8ffd78d76a5f3516" providerId="LiveId" clId="{92323643-A7FC-4812-B561-E6B96CB41547}" dt="2021-09-09T05:55:16.711" v="276" actId="27636"/>
          <ac:spMkLst>
            <pc:docMk/>
            <pc:sldMk cId="1906564748" sldId="331"/>
            <ac:spMk id="2" creationId="{A6E4FFED-4471-4783-9645-2C4B22C5821F}"/>
          </ac:spMkLst>
        </pc:spChg>
        <pc:spChg chg="mod">
          <ac:chgData name="Rosa Flores Beneyto" userId="8ffd78d76a5f3516" providerId="LiveId" clId="{92323643-A7FC-4812-B561-E6B96CB41547}" dt="2021-09-09T05:55:25.754" v="277" actId="1076"/>
          <ac:spMkLst>
            <pc:docMk/>
            <pc:sldMk cId="1906564748" sldId="331"/>
            <ac:spMk id="3" creationId="{38AC5EA6-7AAF-470E-BCCD-E882C5ED6044}"/>
          </ac:spMkLst>
        </pc:spChg>
        <pc:spChg chg="add">
          <ac:chgData name="Rosa Flores Beneyto" userId="8ffd78d76a5f3516" providerId="LiveId" clId="{92323643-A7FC-4812-B561-E6B96CB41547}" dt="2021-09-09T05:40:23.494" v="170" actId="26606"/>
          <ac:spMkLst>
            <pc:docMk/>
            <pc:sldMk cId="1906564748" sldId="331"/>
            <ac:spMk id="8" creationId="{F837543A-6020-4505-A233-C9DB4BF74011}"/>
          </ac:spMkLst>
        </pc:spChg>
        <pc:spChg chg="add">
          <ac:chgData name="Rosa Flores Beneyto" userId="8ffd78d76a5f3516" providerId="LiveId" clId="{92323643-A7FC-4812-B561-E6B96CB41547}" dt="2021-09-09T05:40:23.494" v="170" actId="26606"/>
          <ac:spMkLst>
            <pc:docMk/>
            <pc:sldMk cId="1906564748" sldId="331"/>
            <ac:spMk id="10" creationId="{35B16301-FB18-48BA-A6DD-C37CAF6F9A18}"/>
          </ac:spMkLst>
        </pc:spChg>
        <pc:spChg chg="add">
          <ac:chgData name="Rosa Flores Beneyto" userId="8ffd78d76a5f3516" providerId="LiveId" clId="{92323643-A7FC-4812-B561-E6B96CB41547}" dt="2021-09-09T05:40:23.494" v="170" actId="26606"/>
          <ac:spMkLst>
            <pc:docMk/>
            <pc:sldMk cId="1906564748" sldId="331"/>
            <ac:spMk id="12" creationId="{C3C0D90E-074A-4F52-9B11-B52BEF4BCBE5}"/>
          </ac:spMkLst>
        </pc:spChg>
        <pc:spChg chg="add">
          <ac:chgData name="Rosa Flores Beneyto" userId="8ffd78d76a5f3516" providerId="LiveId" clId="{92323643-A7FC-4812-B561-E6B96CB41547}" dt="2021-09-09T05:40:23.494" v="170" actId="26606"/>
          <ac:spMkLst>
            <pc:docMk/>
            <pc:sldMk cId="1906564748" sldId="331"/>
            <ac:spMk id="14" creationId="{CABBD4C1-E6F8-46F6-8152-A8A97490BF4D}"/>
          </ac:spMkLst>
        </pc:spChg>
        <pc:spChg chg="add">
          <ac:chgData name="Rosa Flores Beneyto" userId="8ffd78d76a5f3516" providerId="LiveId" clId="{92323643-A7FC-4812-B561-E6B96CB41547}" dt="2021-09-09T05:40:23.494" v="170" actId="26606"/>
          <ac:spMkLst>
            <pc:docMk/>
            <pc:sldMk cId="1906564748" sldId="331"/>
            <ac:spMk id="16" creationId="{83BA5EF5-1FE9-4BF9-83BB-269BCDDF6156}"/>
          </ac:spMkLst>
        </pc:spChg>
        <pc:spChg chg="add">
          <ac:chgData name="Rosa Flores Beneyto" userId="8ffd78d76a5f3516" providerId="LiveId" clId="{92323643-A7FC-4812-B561-E6B96CB41547}" dt="2021-09-09T05:40:23.494" v="170" actId="26606"/>
          <ac:spMkLst>
            <pc:docMk/>
            <pc:sldMk cId="1906564748" sldId="331"/>
            <ac:spMk id="20" creationId="{88853921-7BC9-4BDE-ACAB-133C683C82D6}"/>
          </ac:spMkLst>
        </pc:spChg>
        <pc:spChg chg="add">
          <ac:chgData name="Rosa Flores Beneyto" userId="8ffd78d76a5f3516" providerId="LiveId" clId="{92323643-A7FC-4812-B561-E6B96CB41547}" dt="2021-09-09T05:40:23.494" v="170" actId="26606"/>
          <ac:spMkLst>
            <pc:docMk/>
            <pc:sldMk cId="1906564748" sldId="331"/>
            <ac:spMk id="22" creationId="{09192968-3AE7-4470-A61C-97294BB92731}"/>
          </ac:spMkLst>
        </pc:spChg>
        <pc:spChg chg="add">
          <ac:chgData name="Rosa Flores Beneyto" userId="8ffd78d76a5f3516" providerId="LiveId" clId="{92323643-A7FC-4812-B561-E6B96CB41547}" dt="2021-09-09T05:40:23.494" v="170" actId="26606"/>
          <ac:spMkLst>
            <pc:docMk/>
            <pc:sldMk cId="1906564748" sldId="331"/>
            <ac:spMk id="24" creationId="{3AB72E55-43E4-4356-BFE8-E2102CB0B505}"/>
          </ac:spMkLst>
        </pc:spChg>
        <pc:cxnChg chg="add">
          <ac:chgData name="Rosa Flores Beneyto" userId="8ffd78d76a5f3516" providerId="LiveId" clId="{92323643-A7FC-4812-B561-E6B96CB41547}" dt="2021-09-09T05:40:23.494" v="170" actId="26606"/>
          <ac:cxnSpMkLst>
            <pc:docMk/>
            <pc:sldMk cId="1906564748" sldId="331"/>
            <ac:cxnSpMk id="18" creationId="{4B3BCACB-5880-460B-9606-8C433A9AF99D}"/>
          </ac:cxnSpMkLst>
        </pc:cxnChg>
      </pc:sldChg>
      <pc:sldChg chg="addSp modSp new mod setBg">
        <pc:chgData name="Rosa Flores Beneyto" userId="8ffd78d76a5f3516" providerId="LiveId" clId="{92323643-A7FC-4812-B561-E6B96CB41547}" dt="2021-10-06T14:31:59.962" v="318" actId="113"/>
        <pc:sldMkLst>
          <pc:docMk/>
          <pc:sldMk cId="2315035444" sldId="332"/>
        </pc:sldMkLst>
        <pc:spChg chg="mod">
          <ac:chgData name="Rosa Flores Beneyto" userId="8ffd78d76a5f3516" providerId="LiveId" clId="{92323643-A7FC-4812-B561-E6B96CB41547}" dt="2021-10-06T14:31:59.962" v="318" actId="113"/>
          <ac:spMkLst>
            <pc:docMk/>
            <pc:sldMk cId="2315035444" sldId="332"/>
            <ac:spMk id="2" creationId="{226F5443-D805-4AC4-AAF9-0710F123B21F}"/>
          </ac:spMkLst>
        </pc:spChg>
        <pc:spChg chg="mod">
          <ac:chgData name="Rosa Flores Beneyto" userId="8ffd78d76a5f3516" providerId="LiveId" clId="{92323643-A7FC-4812-B561-E6B96CB41547}" dt="2021-10-06T14:31:39.431" v="316" actId="26606"/>
          <ac:spMkLst>
            <pc:docMk/>
            <pc:sldMk cId="2315035444" sldId="332"/>
            <ac:spMk id="3" creationId="{5E6E5098-D542-4518-881E-47D8B62EB4F6}"/>
          </ac:spMkLst>
        </pc:spChg>
        <pc:spChg chg="add">
          <ac:chgData name="Rosa Flores Beneyto" userId="8ffd78d76a5f3516" providerId="LiveId" clId="{92323643-A7FC-4812-B561-E6B96CB41547}" dt="2021-10-06T14:31:39.431" v="316" actId="26606"/>
          <ac:spMkLst>
            <pc:docMk/>
            <pc:sldMk cId="2315035444" sldId="332"/>
            <ac:spMk id="8" creationId="{5C8908E2-EE49-44D2-9428-A28D2312A8D5}"/>
          </ac:spMkLst>
        </pc:spChg>
        <pc:spChg chg="add">
          <ac:chgData name="Rosa Flores Beneyto" userId="8ffd78d76a5f3516" providerId="LiveId" clId="{92323643-A7FC-4812-B561-E6B96CB41547}" dt="2021-10-06T14:31:39.431" v="316" actId="26606"/>
          <ac:spMkLst>
            <pc:docMk/>
            <pc:sldMk cId="2315035444" sldId="332"/>
            <ac:spMk id="14" creationId="{BD92035A-AA2F-4CD8-A556-1CE8BDEC75BD}"/>
          </ac:spMkLst>
        </pc:spChg>
        <pc:spChg chg="add">
          <ac:chgData name="Rosa Flores Beneyto" userId="8ffd78d76a5f3516" providerId="LiveId" clId="{92323643-A7FC-4812-B561-E6B96CB41547}" dt="2021-10-06T14:31:39.431" v="316" actId="26606"/>
          <ac:spMkLst>
            <pc:docMk/>
            <pc:sldMk cId="2315035444" sldId="332"/>
            <ac:spMk id="16" creationId="{ED888B23-07FA-482A-96DF-47E31AF1A603}"/>
          </ac:spMkLst>
        </pc:spChg>
        <pc:grpChg chg="add">
          <ac:chgData name="Rosa Flores Beneyto" userId="8ffd78d76a5f3516" providerId="LiveId" clId="{92323643-A7FC-4812-B561-E6B96CB41547}" dt="2021-10-06T14:31:39.431" v="316" actId="26606"/>
          <ac:grpSpMkLst>
            <pc:docMk/>
            <pc:sldMk cId="2315035444" sldId="332"/>
            <ac:grpSpMk id="10" creationId="{5D1A9D8B-3117-4D9D-BDA4-DD81895098B0}"/>
          </ac:grpSpMkLst>
        </pc:grpChg>
      </pc:sldChg>
      <pc:sldChg chg="addSp delSp modSp new mod modClrScheme chgLayout">
        <pc:chgData name="Rosa Flores Beneyto" userId="8ffd78d76a5f3516" providerId="LiveId" clId="{92323643-A7FC-4812-B561-E6B96CB41547}" dt="2021-10-06T14:55:51.921" v="404"/>
        <pc:sldMkLst>
          <pc:docMk/>
          <pc:sldMk cId="893752387" sldId="333"/>
        </pc:sldMkLst>
        <pc:spChg chg="del">
          <ac:chgData name="Rosa Flores Beneyto" userId="8ffd78d76a5f3516" providerId="LiveId" clId="{92323643-A7FC-4812-B561-E6B96CB41547}" dt="2021-10-06T14:55:50.556" v="403" actId="700"/>
          <ac:spMkLst>
            <pc:docMk/>
            <pc:sldMk cId="893752387" sldId="333"/>
            <ac:spMk id="2" creationId="{88F92E8B-BCF3-42DD-8BBF-382B17EF22C8}"/>
          </ac:spMkLst>
        </pc:spChg>
        <pc:spChg chg="del">
          <ac:chgData name="Rosa Flores Beneyto" userId="8ffd78d76a5f3516" providerId="LiveId" clId="{92323643-A7FC-4812-B561-E6B96CB41547}" dt="2021-10-06T14:55:50.556" v="403" actId="700"/>
          <ac:spMkLst>
            <pc:docMk/>
            <pc:sldMk cId="893752387" sldId="333"/>
            <ac:spMk id="3" creationId="{441E4B00-2A75-4BFA-8E83-427EAFD83DE0}"/>
          </ac:spMkLst>
        </pc:spChg>
        <pc:graphicFrameChg chg="add mod">
          <ac:chgData name="Rosa Flores Beneyto" userId="8ffd78d76a5f3516" providerId="LiveId" clId="{92323643-A7FC-4812-B561-E6B96CB41547}" dt="2021-10-06T14:55:51.921" v="404"/>
          <ac:graphicFrameMkLst>
            <pc:docMk/>
            <pc:sldMk cId="893752387" sldId="333"/>
            <ac:graphicFrameMk id="4" creationId="{C62D57C9-6DBC-454E-AF7A-04E56BA15A29}"/>
          </ac:graphicFrameMkLst>
        </pc:graphicFrameChg>
      </pc:sldChg>
    </pc:docChg>
  </pc:docChgLst>
</pc:chgInfo>
</file>

<file path=ppt/diagrams/_rels/data1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4" Type="http://schemas.openxmlformats.org/officeDocument/2006/relationships/image" Target="../media/image45.svg"/></Relationships>
</file>

<file path=ppt/diagrams/_rels/data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image" Target="../media/image4.jpeg"/><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jpeg"/></Relationships>
</file>

<file path=ppt/diagrams/_rels/data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ata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svg"/><Relationship Id="rId1" Type="http://schemas.openxmlformats.org/officeDocument/2006/relationships/image" Target="../media/image35.png"/><Relationship Id="rId4" Type="http://schemas.openxmlformats.org/officeDocument/2006/relationships/image" Target="../media/image38.svg"/></Relationships>
</file>

<file path=ppt/diagrams/_rels/drawing1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4" Type="http://schemas.openxmlformats.org/officeDocument/2006/relationships/image" Target="../media/image45.svg"/></Relationships>
</file>

<file path=ppt/diagrams/_rels/drawing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image" Target="../media/image4.jpeg"/><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jpeg"/></Relationships>
</file>

<file path=ppt/diagrams/_rels/drawing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svg"/><Relationship Id="rId1" Type="http://schemas.openxmlformats.org/officeDocument/2006/relationships/image" Target="../media/image35.png"/><Relationship Id="rId4" Type="http://schemas.openxmlformats.org/officeDocument/2006/relationships/image" Target="../media/image38.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370B03-EB30-4AF8-98EC-16752306E8A9}" type="doc">
      <dgm:prSet loTypeId="urn:microsoft.com/office/officeart/2008/layout/LinedList" loCatId="list" qsTypeId="urn:microsoft.com/office/officeart/2005/8/quickstyle/simple4" qsCatId="simple" csTypeId="urn:microsoft.com/office/officeart/2005/8/colors/colorful1" csCatId="colorful" phldr="1"/>
      <dgm:spPr/>
      <dgm:t>
        <a:bodyPr/>
        <a:lstStyle/>
        <a:p>
          <a:endParaRPr lang="en-US"/>
        </a:p>
      </dgm:t>
    </dgm:pt>
    <dgm:pt modelId="{49652AEB-D380-4A6D-941B-76C8C4C60E98}">
      <dgm:prSet/>
      <dgm:spPr/>
      <dgm:t>
        <a:bodyPr/>
        <a:lstStyle/>
        <a:p>
          <a:r>
            <a:rPr lang="es-ES" b="1" u="sng"/>
            <a:t>CONCEPTO</a:t>
          </a:r>
          <a:endParaRPr lang="en-US"/>
        </a:p>
      </dgm:t>
    </dgm:pt>
    <dgm:pt modelId="{8064F002-0C1C-4C3A-ACFC-6A9BE8FF4804}" type="parTrans" cxnId="{F1DF8253-EC64-47C2-82AA-F910F50A3A91}">
      <dgm:prSet/>
      <dgm:spPr/>
      <dgm:t>
        <a:bodyPr/>
        <a:lstStyle/>
        <a:p>
          <a:endParaRPr lang="en-US"/>
        </a:p>
      </dgm:t>
    </dgm:pt>
    <dgm:pt modelId="{AA77A8A3-6E1C-47FA-8B00-2FA6C9E4C93A}" type="sibTrans" cxnId="{F1DF8253-EC64-47C2-82AA-F910F50A3A91}">
      <dgm:prSet/>
      <dgm:spPr/>
      <dgm:t>
        <a:bodyPr/>
        <a:lstStyle/>
        <a:p>
          <a:pPr>
            <a:lnSpc>
              <a:spcPct val="100000"/>
            </a:lnSpc>
          </a:pPr>
          <a:endParaRPr lang="en-US"/>
        </a:p>
      </dgm:t>
    </dgm:pt>
    <dgm:pt modelId="{B7E5A3EA-1015-49E7-AC5A-59CE21091AA7}">
      <dgm:prSet/>
      <dgm:spPr/>
      <dgm:t>
        <a:bodyPr/>
        <a:lstStyle/>
        <a:p>
          <a:pPr>
            <a:lnSpc>
              <a:spcPct val="100000"/>
            </a:lnSpc>
          </a:pPr>
          <a:r>
            <a:rPr lang="es-ES" dirty="0"/>
            <a:t>Conjunto de elementos organizados y dirigidos para alcanzar una serie de objetivos mediante la realización de una determinada actividad económica.</a:t>
          </a:r>
          <a:endParaRPr lang="en-US" dirty="0"/>
        </a:p>
      </dgm:t>
    </dgm:pt>
    <dgm:pt modelId="{8C82F329-3E55-4B5A-93D9-722B7E697A53}" type="parTrans" cxnId="{F4D60FEE-A707-4728-B522-A3989DDA229C}">
      <dgm:prSet/>
      <dgm:spPr/>
      <dgm:t>
        <a:bodyPr/>
        <a:lstStyle/>
        <a:p>
          <a:endParaRPr lang="en-US"/>
        </a:p>
      </dgm:t>
    </dgm:pt>
    <dgm:pt modelId="{1C9997C9-D014-43E1-8427-1D4E34A89E4C}" type="sibTrans" cxnId="{F4D60FEE-A707-4728-B522-A3989DDA229C}">
      <dgm:prSet/>
      <dgm:spPr/>
      <dgm:t>
        <a:bodyPr/>
        <a:lstStyle/>
        <a:p>
          <a:endParaRPr lang="en-US"/>
        </a:p>
      </dgm:t>
    </dgm:pt>
    <dgm:pt modelId="{7C2C8823-B8D3-43F5-88AE-3B5E862CC753}" type="pres">
      <dgm:prSet presAssocID="{EB370B03-EB30-4AF8-98EC-16752306E8A9}" presName="vert0" presStyleCnt="0">
        <dgm:presLayoutVars>
          <dgm:dir/>
          <dgm:animOne val="branch"/>
          <dgm:animLvl val="lvl"/>
        </dgm:presLayoutVars>
      </dgm:prSet>
      <dgm:spPr/>
    </dgm:pt>
    <dgm:pt modelId="{1E5BA7A7-F3E4-4ACB-A2A3-EFD79C076A9E}" type="pres">
      <dgm:prSet presAssocID="{49652AEB-D380-4A6D-941B-76C8C4C60E98}" presName="thickLine" presStyleLbl="alignNode1" presStyleIdx="0" presStyleCnt="2"/>
      <dgm:spPr/>
    </dgm:pt>
    <dgm:pt modelId="{0208ECEC-C08E-4925-9750-53D6896077BF}" type="pres">
      <dgm:prSet presAssocID="{49652AEB-D380-4A6D-941B-76C8C4C60E98}" presName="horz1" presStyleCnt="0"/>
      <dgm:spPr/>
    </dgm:pt>
    <dgm:pt modelId="{AC417B16-4183-4F21-A54D-128E4E028BFA}" type="pres">
      <dgm:prSet presAssocID="{49652AEB-D380-4A6D-941B-76C8C4C60E98}" presName="tx1" presStyleLbl="revTx" presStyleIdx="0" presStyleCnt="2" custScaleY="37127" custLinFactNeighborX="664" custLinFactNeighborY="-53625"/>
      <dgm:spPr/>
    </dgm:pt>
    <dgm:pt modelId="{C1F23FEF-B05A-40AB-B8B1-58FE5718B18B}" type="pres">
      <dgm:prSet presAssocID="{49652AEB-D380-4A6D-941B-76C8C4C60E98}" presName="vert1" presStyleCnt="0"/>
      <dgm:spPr/>
    </dgm:pt>
    <dgm:pt modelId="{FD7192E5-12BB-4866-AA6E-E30A9B91DE92}" type="pres">
      <dgm:prSet presAssocID="{B7E5A3EA-1015-49E7-AC5A-59CE21091AA7}" presName="thickLine" presStyleLbl="alignNode1" presStyleIdx="1" presStyleCnt="2"/>
      <dgm:spPr/>
    </dgm:pt>
    <dgm:pt modelId="{BE6CF126-B773-4A22-B98B-DE9B8D251CAB}" type="pres">
      <dgm:prSet presAssocID="{B7E5A3EA-1015-49E7-AC5A-59CE21091AA7}" presName="horz1" presStyleCnt="0"/>
      <dgm:spPr/>
    </dgm:pt>
    <dgm:pt modelId="{EC73B1E9-C791-4697-B33E-ED0A2D8E967D}" type="pres">
      <dgm:prSet presAssocID="{B7E5A3EA-1015-49E7-AC5A-59CE21091AA7}" presName="tx1" presStyleLbl="revTx" presStyleIdx="1" presStyleCnt="2"/>
      <dgm:spPr/>
    </dgm:pt>
    <dgm:pt modelId="{35B6527E-2154-49A2-B7E1-961076800B61}" type="pres">
      <dgm:prSet presAssocID="{B7E5A3EA-1015-49E7-AC5A-59CE21091AA7}" presName="vert1" presStyleCnt="0"/>
      <dgm:spPr/>
    </dgm:pt>
  </dgm:ptLst>
  <dgm:cxnLst>
    <dgm:cxn modelId="{F1DF8253-EC64-47C2-82AA-F910F50A3A91}" srcId="{EB370B03-EB30-4AF8-98EC-16752306E8A9}" destId="{49652AEB-D380-4A6D-941B-76C8C4C60E98}" srcOrd="0" destOrd="0" parTransId="{8064F002-0C1C-4C3A-ACFC-6A9BE8FF4804}" sibTransId="{AA77A8A3-6E1C-47FA-8B00-2FA6C9E4C93A}"/>
    <dgm:cxn modelId="{FB751384-A753-4485-8E7C-7CD5B4D47A64}" type="presOf" srcId="{B7E5A3EA-1015-49E7-AC5A-59CE21091AA7}" destId="{EC73B1E9-C791-4697-B33E-ED0A2D8E967D}" srcOrd="0" destOrd="0" presId="urn:microsoft.com/office/officeart/2008/layout/LinedList"/>
    <dgm:cxn modelId="{FC226193-60B3-4861-A866-AE7B7C675D48}" type="presOf" srcId="{EB370B03-EB30-4AF8-98EC-16752306E8A9}" destId="{7C2C8823-B8D3-43F5-88AE-3B5E862CC753}" srcOrd="0" destOrd="0" presId="urn:microsoft.com/office/officeart/2008/layout/LinedList"/>
    <dgm:cxn modelId="{B7AD9C9B-ABF7-4E90-982F-F59F34487A9A}" type="presOf" srcId="{49652AEB-D380-4A6D-941B-76C8C4C60E98}" destId="{AC417B16-4183-4F21-A54D-128E4E028BFA}" srcOrd="0" destOrd="0" presId="urn:microsoft.com/office/officeart/2008/layout/LinedList"/>
    <dgm:cxn modelId="{F4D60FEE-A707-4728-B522-A3989DDA229C}" srcId="{EB370B03-EB30-4AF8-98EC-16752306E8A9}" destId="{B7E5A3EA-1015-49E7-AC5A-59CE21091AA7}" srcOrd="1" destOrd="0" parTransId="{8C82F329-3E55-4B5A-93D9-722B7E697A53}" sibTransId="{1C9997C9-D014-43E1-8427-1D4E34A89E4C}"/>
    <dgm:cxn modelId="{31391690-17D2-4B2E-B71E-6C3F8FA4A7AF}" type="presParOf" srcId="{7C2C8823-B8D3-43F5-88AE-3B5E862CC753}" destId="{1E5BA7A7-F3E4-4ACB-A2A3-EFD79C076A9E}" srcOrd="0" destOrd="0" presId="urn:microsoft.com/office/officeart/2008/layout/LinedList"/>
    <dgm:cxn modelId="{AA624C9C-EE0B-4F34-8400-089C66DEFC80}" type="presParOf" srcId="{7C2C8823-B8D3-43F5-88AE-3B5E862CC753}" destId="{0208ECEC-C08E-4925-9750-53D6896077BF}" srcOrd="1" destOrd="0" presId="urn:microsoft.com/office/officeart/2008/layout/LinedList"/>
    <dgm:cxn modelId="{C12AA360-FF99-4900-890F-40E31CAD1244}" type="presParOf" srcId="{0208ECEC-C08E-4925-9750-53D6896077BF}" destId="{AC417B16-4183-4F21-A54D-128E4E028BFA}" srcOrd="0" destOrd="0" presId="urn:microsoft.com/office/officeart/2008/layout/LinedList"/>
    <dgm:cxn modelId="{46CB97C2-4A06-4E3A-ACED-E353994A72B7}" type="presParOf" srcId="{0208ECEC-C08E-4925-9750-53D6896077BF}" destId="{C1F23FEF-B05A-40AB-B8B1-58FE5718B18B}" srcOrd="1" destOrd="0" presId="urn:microsoft.com/office/officeart/2008/layout/LinedList"/>
    <dgm:cxn modelId="{BADBB63C-01C5-4CA5-BEA0-88848C069E53}" type="presParOf" srcId="{7C2C8823-B8D3-43F5-88AE-3B5E862CC753}" destId="{FD7192E5-12BB-4866-AA6E-E30A9B91DE92}" srcOrd="2" destOrd="0" presId="urn:microsoft.com/office/officeart/2008/layout/LinedList"/>
    <dgm:cxn modelId="{DDD4049F-8E6E-4D48-AFB2-F60F074499AA}" type="presParOf" srcId="{7C2C8823-B8D3-43F5-88AE-3B5E862CC753}" destId="{BE6CF126-B773-4A22-B98B-DE9B8D251CAB}" srcOrd="3" destOrd="0" presId="urn:microsoft.com/office/officeart/2008/layout/LinedList"/>
    <dgm:cxn modelId="{3C3649A9-0834-450D-8727-47E4676B8EB6}" type="presParOf" srcId="{BE6CF126-B773-4A22-B98B-DE9B8D251CAB}" destId="{EC73B1E9-C791-4697-B33E-ED0A2D8E967D}" srcOrd="0" destOrd="0" presId="urn:microsoft.com/office/officeart/2008/layout/LinedList"/>
    <dgm:cxn modelId="{6FBD9E0A-1A32-4DE5-AB93-0512C3723A9F}" type="presParOf" srcId="{BE6CF126-B773-4A22-B98B-DE9B8D251CAB}" destId="{35B6527E-2154-49A2-B7E1-961076800B61}"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F9E3641-D15A-4FCA-BF6B-B20A61A219CE}" type="doc">
      <dgm:prSet loTypeId="urn:microsoft.com/office/officeart/2018/5/layout/IconLeaf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98FB4E5B-FAC1-4370-A304-688C04E5F8C0}">
      <dgm:prSet custT="1"/>
      <dgm:spPr/>
      <dgm:t>
        <a:bodyPr/>
        <a:lstStyle/>
        <a:p>
          <a:pPr>
            <a:defRPr cap="all"/>
          </a:pPr>
          <a:r>
            <a:rPr lang="es-ES" sz="1400" b="1" dirty="0"/>
            <a:t>Hablar de visión es hablar de imagen, la imagen de como se ve mi empresa a futuro. Y como hablamos de futuro, también lo podemos llamar sueño: ¿Cómo me sueño este negocio en «x» años?</a:t>
          </a:r>
          <a:endParaRPr lang="en-US" sz="1400" b="1" dirty="0"/>
        </a:p>
      </dgm:t>
    </dgm:pt>
    <dgm:pt modelId="{5B717B38-9653-4153-837C-2262E86CDCB1}" type="parTrans" cxnId="{8C168F5F-EB34-4282-A4FE-D6E2B6665778}">
      <dgm:prSet/>
      <dgm:spPr/>
      <dgm:t>
        <a:bodyPr/>
        <a:lstStyle/>
        <a:p>
          <a:endParaRPr lang="en-US"/>
        </a:p>
      </dgm:t>
    </dgm:pt>
    <dgm:pt modelId="{7F9C800C-22DB-41B9-869A-DAF1CE49F62E}" type="sibTrans" cxnId="{8C168F5F-EB34-4282-A4FE-D6E2B6665778}">
      <dgm:prSet/>
      <dgm:spPr/>
      <dgm:t>
        <a:bodyPr/>
        <a:lstStyle/>
        <a:p>
          <a:endParaRPr lang="en-US"/>
        </a:p>
      </dgm:t>
    </dgm:pt>
    <dgm:pt modelId="{114F3C5D-ED6A-4D37-8F6C-18B7D805811B}">
      <dgm:prSet/>
      <dgm:spPr/>
      <dgm:t>
        <a:bodyPr/>
        <a:lstStyle/>
        <a:p>
          <a:pPr>
            <a:defRPr cap="all"/>
          </a:pPr>
          <a:r>
            <a:rPr lang="es-ES" b="1" dirty="0"/>
            <a:t>La visión es una declaración de cómo se ve la organización en un futuro, de un estado deseado.</a:t>
          </a:r>
          <a:endParaRPr lang="en-US" b="1" dirty="0"/>
        </a:p>
      </dgm:t>
    </dgm:pt>
    <dgm:pt modelId="{3956FC33-0BCC-4C79-8961-B4715ACD0704}" type="parTrans" cxnId="{DCB98C6D-FE0A-40B2-9503-C03FFEF1004E}">
      <dgm:prSet/>
      <dgm:spPr/>
      <dgm:t>
        <a:bodyPr/>
        <a:lstStyle/>
        <a:p>
          <a:endParaRPr lang="en-US"/>
        </a:p>
      </dgm:t>
    </dgm:pt>
    <dgm:pt modelId="{B09300B4-05BE-4C0F-BE4B-3E5DB9B55587}" type="sibTrans" cxnId="{DCB98C6D-FE0A-40B2-9503-C03FFEF1004E}">
      <dgm:prSet/>
      <dgm:spPr/>
      <dgm:t>
        <a:bodyPr/>
        <a:lstStyle/>
        <a:p>
          <a:endParaRPr lang="en-US"/>
        </a:p>
      </dgm:t>
    </dgm:pt>
    <dgm:pt modelId="{0A1AE5F6-A740-463F-8627-28A72647E34F}" type="pres">
      <dgm:prSet presAssocID="{CF9E3641-D15A-4FCA-BF6B-B20A61A219CE}" presName="root" presStyleCnt="0">
        <dgm:presLayoutVars>
          <dgm:dir/>
          <dgm:resizeHandles val="exact"/>
        </dgm:presLayoutVars>
      </dgm:prSet>
      <dgm:spPr/>
    </dgm:pt>
    <dgm:pt modelId="{268E60FD-E884-4101-AFD3-8D8AE8045C15}" type="pres">
      <dgm:prSet presAssocID="{98FB4E5B-FAC1-4370-A304-688C04E5F8C0}" presName="compNode" presStyleCnt="0"/>
      <dgm:spPr/>
    </dgm:pt>
    <dgm:pt modelId="{4F68A887-492C-459E-8B4C-2F1E27AF3926}" type="pres">
      <dgm:prSet presAssocID="{98FB4E5B-FAC1-4370-A304-688C04E5F8C0}" presName="iconBgRect" presStyleLbl="bgShp" presStyleIdx="0" presStyleCnt="2"/>
      <dgm:spPr>
        <a:prstGeom prst="round2DiagRect">
          <a:avLst>
            <a:gd name="adj1" fmla="val 29727"/>
            <a:gd name="adj2" fmla="val 0"/>
          </a:avLst>
        </a:prstGeom>
      </dgm:spPr>
    </dgm:pt>
    <dgm:pt modelId="{BE584A05-ED4D-4802-B635-443E2E618C33}" type="pres">
      <dgm:prSet presAssocID="{98FB4E5B-FAC1-4370-A304-688C04E5F8C0}"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ateo"/>
        </a:ext>
      </dgm:extLst>
    </dgm:pt>
    <dgm:pt modelId="{922BA4BD-8B73-4CD3-83C1-B571C27F6B1A}" type="pres">
      <dgm:prSet presAssocID="{98FB4E5B-FAC1-4370-A304-688C04E5F8C0}" presName="spaceRect" presStyleCnt="0"/>
      <dgm:spPr/>
    </dgm:pt>
    <dgm:pt modelId="{D6564BBB-9439-4546-A5D1-6E11C55133D3}" type="pres">
      <dgm:prSet presAssocID="{98FB4E5B-FAC1-4370-A304-688C04E5F8C0}" presName="textRect" presStyleLbl="revTx" presStyleIdx="0" presStyleCnt="2">
        <dgm:presLayoutVars>
          <dgm:chMax val="1"/>
          <dgm:chPref val="1"/>
        </dgm:presLayoutVars>
      </dgm:prSet>
      <dgm:spPr/>
    </dgm:pt>
    <dgm:pt modelId="{A2429385-CAC6-4564-9D1E-69727C64CF11}" type="pres">
      <dgm:prSet presAssocID="{7F9C800C-22DB-41B9-869A-DAF1CE49F62E}" presName="sibTrans" presStyleCnt="0"/>
      <dgm:spPr/>
    </dgm:pt>
    <dgm:pt modelId="{FA5BB67D-E994-4EE7-B76A-791C6EACBE47}" type="pres">
      <dgm:prSet presAssocID="{114F3C5D-ED6A-4D37-8F6C-18B7D805811B}" presName="compNode" presStyleCnt="0"/>
      <dgm:spPr/>
    </dgm:pt>
    <dgm:pt modelId="{F2273477-AE47-46D2-B94C-16D0F80CFF1F}" type="pres">
      <dgm:prSet presAssocID="{114F3C5D-ED6A-4D37-8F6C-18B7D805811B}" presName="iconBgRect" presStyleLbl="bgShp" presStyleIdx="1" presStyleCnt="2"/>
      <dgm:spPr>
        <a:prstGeom prst="round2DiagRect">
          <a:avLst>
            <a:gd name="adj1" fmla="val 29727"/>
            <a:gd name="adj2" fmla="val 0"/>
          </a:avLst>
        </a:prstGeom>
      </dgm:spPr>
    </dgm:pt>
    <dgm:pt modelId="{66D161E4-06F7-45CA-9353-43B90A4155BA}" type="pres">
      <dgm:prSet presAssocID="{114F3C5D-ED6A-4D37-8F6C-18B7D805811B}"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Jerarquía"/>
        </a:ext>
      </dgm:extLst>
    </dgm:pt>
    <dgm:pt modelId="{4B399CBC-A3C4-4DAD-8719-B14A2FC3A461}" type="pres">
      <dgm:prSet presAssocID="{114F3C5D-ED6A-4D37-8F6C-18B7D805811B}" presName="spaceRect" presStyleCnt="0"/>
      <dgm:spPr/>
    </dgm:pt>
    <dgm:pt modelId="{5E1FA9B3-081E-42E2-8B27-B52930335C2A}" type="pres">
      <dgm:prSet presAssocID="{114F3C5D-ED6A-4D37-8F6C-18B7D805811B}" presName="textRect" presStyleLbl="revTx" presStyleIdx="1" presStyleCnt="2">
        <dgm:presLayoutVars>
          <dgm:chMax val="1"/>
          <dgm:chPref val="1"/>
        </dgm:presLayoutVars>
      </dgm:prSet>
      <dgm:spPr/>
    </dgm:pt>
  </dgm:ptLst>
  <dgm:cxnLst>
    <dgm:cxn modelId="{E4359726-B35C-4F08-86D3-73636283897D}" type="presOf" srcId="{CF9E3641-D15A-4FCA-BF6B-B20A61A219CE}" destId="{0A1AE5F6-A740-463F-8627-28A72647E34F}" srcOrd="0" destOrd="0" presId="urn:microsoft.com/office/officeart/2018/5/layout/IconLeafLabelList"/>
    <dgm:cxn modelId="{8C168F5F-EB34-4282-A4FE-D6E2B6665778}" srcId="{CF9E3641-D15A-4FCA-BF6B-B20A61A219CE}" destId="{98FB4E5B-FAC1-4370-A304-688C04E5F8C0}" srcOrd="0" destOrd="0" parTransId="{5B717B38-9653-4153-837C-2262E86CDCB1}" sibTransId="{7F9C800C-22DB-41B9-869A-DAF1CE49F62E}"/>
    <dgm:cxn modelId="{DCB98C6D-FE0A-40B2-9503-C03FFEF1004E}" srcId="{CF9E3641-D15A-4FCA-BF6B-B20A61A219CE}" destId="{114F3C5D-ED6A-4D37-8F6C-18B7D805811B}" srcOrd="1" destOrd="0" parTransId="{3956FC33-0BCC-4C79-8961-B4715ACD0704}" sibTransId="{B09300B4-05BE-4C0F-BE4B-3E5DB9B55587}"/>
    <dgm:cxn modelId="{A97FEB8D-AE99-406D-B7BB-57A0D14EE585}" type="presOf" srcId="{98FB4E5B-FAC1-4370-A304-688C04E5F8C0}" destId="{D6564BBB-9439-4546-A5D1-6E11C55133D3}" srcOrd="0" destOrd="0" presId="urn:microsoft.com/office/officeart/2018/5/layout/IconLeafLabelList"/>
    <dgm:cxn modelId="{C2A901FF-E4D4-4338-AC70-A31894EE121B}" type="presOf" srcId="{114F3C5D-ED6A-4D37-8F6C-18B7D805811B}" destId="{5E1FA9B3-081E-42E2-8B27-B52930335C2A}" srcOrd="0" destOrd="0" presId="urn:microsoft.com/office/officeart/2018/5/layout/IconLeafLabelList"/>
    <dgm:cxn modelId="{98AC73A6-E0E2-4C6E-9B59-FF55DF5ADBD0}" type="presParOf" srcId="{0A1AE5F6-A740-463F-8627-28A72647E34F}" destId="{268E60FD-E884-4101-AFD3-8D8AE8045C15}" srcOrd="0" destOrd="0" presId="urn:microsoft.com/office/officeart/2018/5/layout/IconLeafLabelList"/>
    <dgm:cxn modelId="{C6420D76-7CEB-4DB7-9D0E-A8791CAE6F1C}" type="presParOf" srcId="{268E60FD-E884-4101-AFD3-8D8AE8045C15}" destId="{4F68A887-492C-459E-8B4C-2F1E27AF3926}" srcOrd="0" destOrd="0" presId="urn:microsoft.com/office/officeart/2018/5/layout/IconLeafLabelList"/>
    <dgm:cxn modelId="{5A2B35DB-32D3-41BB-803E-59B85F9522CD}" type="presParOf" srcId="{268E60FD-E884-4101-AFD3-8D8AE8045C15}" destId="{BE584A05-ED4D-4802-B635-443E2E618C33}" srcOrd="1" destOrd="0" presId="urn:microsoft.com/office/officeart/2018/5/layout/IconLeafLabelList"/>
    <dgm:cxn modelId="{A5A6C7FA-317E-4308-ABDE-D0DBA38E9876}" type="presParOf" srcId="{268E60FD-E884-4101-AFD3-8D8AE8045C15}" destId="{922BA4BD-8B73-4CD3-83C1-B571C27F6B1A}" srcOrd="2" destOrd="0" presId="urn:microsoft.com/office/officeart/2018/5/layout/IconLeafLabelList"/>
    <dgm:cxn modelId="{55BB16E4-4238-4457-9A8C-1EBC6FEBF910}" type="presParOf" srcId="{268E60FD-E884-4101-AFD3-8D8AE8045C15}" destId="{D6564BBB-9439-4546-A5D1-6E11C55133D3}" srcOrd="3" destOrd="0" presId="urn:microsoft.com/office/officeart/2018/5/layout/IconLeafLabelList"/>
    <dgm:cxn modelId="{5AD5C93D-9AEE-42D3-9FE5-53B009803C27}" type="presParOf" srcId="{0A1AE5F6-A740-463F-8627-28A72647E34F}" destId="{A2429385-CAC6-4564-9D1E-69727C64CF11}" srcOrd="1" destOrd="0" presId="urn:microsoft.com/office/officeart/2018/5/layout/IconLeafLabelList"/>
    <dgm:cxn modelId="{A7E7D8C0-D72A-4B31-97EB-7383C049B9E2}" type="presParOf" srcId="{0A1AE5F6-A740-463F-8627-28A72647E34F}" destId="{FA5BB67D-E994-4EE7-B76A-791C6EACBE47}" srcOrd="2" destOrd="0" presId="urn:microsoft.com/office/officeart/2018/5/layout/IconLeafLabelList"/>
    <dgm:cxn modelId="{F4D4768E-5680-4680-AD4A-90BA57ED1645}" type="presParOf" srcId="{FA5BB67D-E994-4EE7-B76A-791C6EACBE47}" destId="{F2273477-AE47-46D2-B94C-16D0F80CFF1F}" srcOrd="0" destOrd="0" presId="urn:microsoft.com/office/officeart/2018/5/layout/IconLeafLabelList"/>
    <dgm:cxn modelId="{D56945B0-500A-46A2-BF02-79962CBC2ED4}" type="presParOf" srcId="{FA5BB67D-E994-4EE7-B76A-791C6EACBE47}" destId="{66D161E4-06F7-45CA-9353-43B90A4155BA}" srcOrd="1" destOrd="0" presId="urn:microsoft.com/office/officeart/2018/5/layout/IconLeafLabelList"/>
    <dgm:cxn modelId="{DF4426FC-5F82-4CB7-9F80-69EC03BC0655}" type="presParOf" srcId="{FA5BB67D-E994-4EE7-B76A-791C6EACBE47}" destId="{4B399CBC-A3C4-4DAD-8719-B14A2FC3A461}" srcOrd="2" destOrd="0" presId="urn:microsoft.com/office/officeart/2018/5/layout/IconLeafLabelList"/>
    <dgm:cxn modelId="{9A98871B-76C8-43AF-B6DD-AB8CF85F1794}" type="presParOf" srcId="{FA5BB67D-E994-4EE7-B76A-791C6EACBE47}" destId="{5E1FA9B3-081E-42E2-8B27-B52930335C2A}"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617A954F-5DDA-4961-8E79-AEA89055DB6F}"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s-ES"/>
        </a:p>
      </dgm:t>
    </dgm:pt>
    <dgm:pt modelId="{5F378E17-420E-4560-8EFD-0E81027938A2}">
      <dgm:prSet phldrT="[Texto]" custT="1"/>
      <dgm:spPr/>
      <dgm:t>
        <a:bodyPr/>
        <a:lstStyle/>
        <a:p>
          <a:r>
            <a:rPr lang="es-ES" sz="1600"/>
            <a:t>EUFÓNICA</a:t>
          </a:r>
        </a:p>
      </dgm:t>
    </dgm:pt>
    <dgm:pt modelId="{8B4F3ED8-4809-421C-8FEF-D364932B4C90}" type="parTrans" cxnId="{109E4577-6B33-4ABE-A780-8D75A9EEA015}">
      <dgm:prSet/>
      <dgm:spPr/>
      <dgm:t>
        <a:bodyPr/>
        <a:lstStyle/>
        <a:p>
          <a:endParaRPr lang="es-ES"/>
        </a:p>
      </dgm:t>
    </dgm:pt>
    <dgm:pt modelId="{EC052BC1-78C6-4D8F-8F01-2570EA03D2A9}" type="sibTrans" cxnId="{109E4577-6B33-4ABE-A780-8D75A9EEA015}">
      <dgm:prSet/>
      <dgm:spPr/>
      <dgm:t>
        <a:bodyPr/>
        <a:lstStyle/>
        <a:p>
          <a:endParaRPr lang="es-ES"/>
        </a:p>
      </dgm:t>
    </dgm:pt>
    <dgm:pt modelId="{DB4D84DA-C877-49EF-B5A0-EF156B75FFB6}">
      <dgm:prSet phldrT="[Texto]" custT="1"/>
      <dgm:spPr/>
      <dgm:t>
        <a:bodyPr/>
        <a:lstStyle/>
        <a:p>
          <a:r>
            <a:rPr lang="es-ES" sz="1600"/>
            <a:t>Tiene que ser agradable y no resultar ridícula desde el mismo instante que se oye.</a:t>
          </a:r>
        </a:p>
      </dgm:t>
    </dgm:pt>
    <dgm:pt modelId="{0DE2FCCE-AA81-4D44-A875-42C4EED4334C}" type="parTrans" cxnId="{7A113510-59C0-4284-AA0C-F5E28A76D469}">
      <dgm:prSet/>
      <dgm:spPr/>
      <dgm:t>
        <a:bodyPr/>
        <a:lstStyle/>
        <a:p>
          <a:endParaRPr lang="es-ES"/>
        </a:p>
      </dgm:t>
    </dgm:pt>
    <dgm:pt modelId="{8143A438-7EB9-45F3-A35D-824D104CCB6A}" type="sibTrans" cxnId="{7A113510-59C0-4284-AA0C-F5E28A76D469}">
      <dgm:prSet/>
      <dgm:spPr/>
      <dgm:t>
        <a:bodyPr/>
        <a:lstStyle/>
        <a:p>
          <a:endParaRPr lang="es-ES"/>
        </a:p>
      </dgm:t>
    </dgm:pt>
    <dgm:pt modelId="{772F6B4F-AD5C-4367-98B6-6964981436ED}">
      <dgm:prSet phldrT="[Texto]" custT="1"/>
      <dgm:spPr/>
      <dgm:t>
        <a:bodyPr/>
        <a:lstStyle/>
        <a:p>
          <a:r>
            <a:rPr lang="es-ES" sz="1600" dirty="0"/>
            <a:t>DISTINTA</a:t>
          </a:r>
        </a:p>
      </dgm:t>
    </dgm:pt>
    <dgm:pt modelId="{68C84F5C-51EA-482D-966B-E395E5F95C49}" type="parTrans" cxnId="{54F1B3B5-83B9-404A-A20B-FB45A92AB439}">
      <dgm:prSet/>
      <dgm:spPr/>
      <dgm:t>
        <a:bodyPr/>
        <a:lstStyle/>
        <a:p>
          <a:endParaRPr lang="es-ES"/>
        </a:p>
      </dgm:t>
    </dgm:pt>
    <dgm:pt modelId="{C6F20AD2-49D9-4176-89F9-6B9B90C9A52D}" type="sibTrans" cxnId="{54F1B3B5-83B9-404A-A20B-FB45A92AB439}">
      <dgm:prSet/>
      <dgm:spPr/>
      <dgm:t>
        <a:bodyPr/>
        <a:lstStyle/>
        <a:p>
          <a:endParaRPr lang="es-ES"/>
        </a:p>
      </dgm:t>
    </dgm:pt>
    <dgm:pt modelId="{05EB0663-22F4-4919-9AD6-51628641ED19}">
      <dgm:prSet phldrT="[Texto]" custT="1"/>
      <dgm:spPr/>
      <dgm:t>
        <a:bodyPr/>
        <a:lstStyle/>
        <a:p>
          <a:r>
            <a:rPr lang="es-ES" sz="1600"/>
            <a:t>Ha de tratarse de algo diferente a la competencia.</a:t>
          </a:r>
        </a:p>
      </dgm:t>
    </dgm:pt>
    <dgm:pt modelId="{38E0AB2A-75B2-4BC7-B70A-54D432433EF7}" type="parTrans" cxnId="{96A9A843-F12E-40D2-891E-B04D858A95CE}">
      <dgm:prSet/>
      <dgm:spPr/>
      <dgm:t>
        <a:bodyPr/>
        <a:lstStyle/>
        <a:p>
          <a:endParaRPr lang="es-ES"/>
        </a:p>
      </dgm:t>
    </dgm:pt>
    <dgm:pt modelId="{C5D959FA-1ADB-4982-8B78-5A1EDB279C0A}" type="sibTrans" cxnId="{96A9A843-F12E-40D2-891E-B04D858A95CE}">
      <dgm:prSet/>
      <dgm:spPr/>
      <dgm:t>
        <a:bodyPr/>
        <a:lstStyle/>
        <a:p>
          <a:endParaRPr lang="es-ES"/>
        </a:p>
      </dgm:t>
    </dgm:pt>
    <dgm:pt modelId="{08BDA57E-B3D2-4368-9BC5-09D1E724E3F5}">
      <dgm:prSet phldrT="[Texto]" custT="1"/>
      <dgm:spPr/>
      <dgm:t>
        <a:bodyPr/>
        <a:lstStyle/>
        <a:p>
          <a:r>
            <a:rPr lang="es-ES" sz="1600"/>
            <a:t>POSITIVA</a:t>
          </a:r>
        </a:p>
      </dgm:t>
    </dgm:pt>
    <dgm:pt modelId="{D8E87493-B4F5-4377-AD59-8638F1B70B06}" type="parTrans" cxnId="{EDB58A42-749A-4698-A733-06D4291B303C}">
      <dgm:prSet/>
      <dgm:spPr/>
      <dgm:t>
        <a:bodyPr/>
        <a:lstStyle/>
        <a:p>
          <a:endParaRPr lang="es-ES"/>
        </a:p>
      </dgm:t>
    </dgm:pt>
    <dgm:pt modelId="{D322C37F-2318-47BA-9155-AB85821EF3C3}" type="sibTrans" cxnId="{EDB58A42-749A-4698-A733-06D4291B303C}">
      <dgm:prSet/>
      <dgm:spPr/>
      <dgm:t>
        <a:bodyPr/>
        <a:lstStyle/>
        <a:p>
          <a:endParaRPr lang="es-ES"/>
        </a:p>
      </dgm:t>
    </dgm:pt>
    <dgm:pt modelId="{51ADA1CE-DED1-417E-A63F-15B456BAA92E}">
      <dgm:prSet phldrT="[Texto]" custT="1"/>
      <dgm:spPr/>
      <dgm:t>
        <a:bodyPr/>
        <a:lstStyle/>
        <a:p>
          <a:r>
            <a:rPr lang="es-ES" sz="1600" dirty="0"/>
            <a:t>Tiene que tener connotaciones positivas.</a:t>
          </a:r>
        </a:p>
      </dgm:t>
    </dgm:pt>
    <dgm:pt modelId="{A1C52971-6E97-4764-9CA5-D913D3DEB764}" type="parTrans" cxnId="{79B0BD60-E274-47F2-9169-A8CD75E30DC4}">
      <dgm:prSet/>
      <dgm:spPr/>
      <dgm:t>
        <a:bodyPr/>
        <a:lstStyle/>
        <a:p>
          <a:endParaRPr lang="es-ES"/>
        </a:p>
      </dgm:t>
    </dgm:pt>
    <dgm:pt modelId="{30F03E38-5215-4306-9842-254310CD50EF}" type="sibTrans" cxnId="{79B0BD60-E274-47F2-9169-A8CD75E30DC4}">
      <dgm:prSet/>
      <dgm:spPr/>
      <dgm:t>
        <a:bodyPr/>
        <a:lstStyle/>
        <a:p>
          <a:endParaRPr lang="es-ES"/>
        </a:p>
      </dgm:t>
    </dgm:pt>
    <dgm:pt modelId="{CC9A4EA5-F46D-4E6B-BE6C-8B2AF3C62B4C}">
      <dgm:prSet custT="1"/>
      <dgm:spPr/>
      <dgm:t>
        <a:bodyPr/>
        <a:lstStyle/>
        <a:p>
          <a:r>
            <a:rPr lang="es-ES" sz="1600"/>
            <a:t>PRONUNCIABLE</a:t>
          </a:r>
        </a:p>
      </dgm:t>
    </dgm:pt>
    <dgm:pt modelId="{D81D5C07-5B7E-4E59-90D4-10D305EFB6FC}" type="parTrans" cxnId="{8ED1B429-80AF-4601-A748-C6FF3C7410E7}">
      <dgm:prSet/>
      <dgm:spPr/>
      <dgm:t>
        <a:bodyPr/>
        <a:lstStyle/>
        <a:p>
          <a:endParaRPr lang="es-ES"/>
        </a:p>
      </dgm:t>
    </dgm:pt>
    <dgm:pt modelId="{43DAF414-F3D7-4DB9-938A-B75F62476528}" type="sibTrans" cxnId="{8ED1B429-80AF-4601-A748-C6FF3C7410E7}">
      <dgm:prSet/>
      <dgm:spPr/>
      <dgm:t>
        <a:bodyPr/>
        <a:lstStyle/>
        <a:p>
          <a:endParaRPr lang="es-ES"/>
        </a:p>
      </dgm:t>
    </dgm:pt>
    <dgm:pt modelId="{EF8F440B-2FC1-437C-BDD1-9BB6DE1C50F5}">
      <dgm:prSet custT="1"/>
      <dgm:spPr/>
      <dgm:t>
        <a:bodyPr/>
        <a:lstStyle/>
        <a:p>
          <a:r>
            <a:rPr lang="es-ES" sz="1600"/>
            <a:t>CORTA Y FÁCIL</a:t>
          </a:r>
        </a:p>
      </dgm:t>
    </dgm:pt>
    <dgm:pt modelId="{D108556C-667A-49B9-A277-2EEAFAF52722}" type="parTrans" cxnId="{630E8CF7-DEF9-4899-8E82-C02B682D1327}">
      <dgm:prSet/>
      <dgm:spPr/>
      <dgm:t>
        <a:bodyPr/>
        <a:lstStyle/>
        <a:p>
          <a:endParaRPr lang="es-ES"/>
        </a:p>
      </dgm:t>
    </dgm:pt>
    <dgm:pt modelId="{BA5F3C23-ADF2-4DC4-BEE0-0AF4ADEB7D2B}" type="sibTrans" cxnId="{630E8CF7-DEF9-4899-8E82-C02B682D1327}">
      <dgm:prSet/>
      <dgm:spPr/>
      <dgm:t>
        <a:bodyPr/>
        <a:lstStyle/>
        <a:p>
          <a:endParaRPr lang="es-ES"/>
        </a:p>
      </dgm:t>
    </dgm:pt>
    <dgm:pt modelId="{EE6B453F-18ED-48D9-868E-5197D724E5F2}">
      <dgm:prSet custT="1"/>
      <dgm:spPr/>
      <dgm:t>
        <a:bodyPr/>
        <a:lstStyle/>
        <a:p>
          <a:r>
            <a:rPr lang="es-ES" sz="1600"/>
            <a:t>La marca tiene que poder pronunciarse de manera fácil.</a:t>
          </a:r>
        </a:p>
      </dgm:t>
    </dgm:pt>
    <dgm:pt modelId="{9EF6093A-3C6A-4661-8FFF-55662FED9AAF}" type="parTrans" cxnId="{919BEBDB-357C-4B44-AAEF-25B0F3432AD0}">
      <dgm:prSet/>
      <dgm:spPr/>
      <dgm:t>
        <a:bodyPr/>
        <a:lstStyle/>
        <a:p>
          <a:endParaRPr lang="es-ES"/>
        </a:p>
      </dgm:t>
    </dgm:pt>
    <dgm:pt modelId="{A3752BB0-8D86-460A-8A0C-7B779706532B}" type="sibTrans" cxnId="{919BEBDB-357C-4B44-AAEF-25B0F3432AD0}">
      <dgm:prSet/>
      <dgm:spPr/>
      <dgm:t>
        <a:bodyPr/>
        <a:lstStyle/>
        <a:p>
          <a:endParaRPr lang="es-ES"/>
        </a:p>
      </dgm:t>
    </dgm:pt>
    <dgm:pt modelId="{8AD6D6D1-0223-46EF-8C30-9621691A19A6}">
      <dgm:prSet custT="1"/>
      <dgm:spPr/>
      <dgm:t>
        <a:bodyPr/>
        <a:lstStyle/>
        <a:p>
          <a:r>
            <a:rPr lang="es-ES" sz="1600"/>
            <a:t>Si es corta, más fácil será de recordarla.</a:t>
          </a:r>
        </a:p>
      </dgm:t>
    </dgm:pt>
    <dgm:pt modelId="{46175292-ACB2-40F6-B413-45663C4ED0C2}" type="parTrans" cxnId="{EBBCD1B4-BCD8-4C46-9558-CE728DB50AC3}">
      <dgm:prSet/>
      <dgm:spPr/>
      <dgm:t>
        <a:bodyPr/>
        <a:lstStyle/>
        <a:p>
          <a:endParaRPr lang="es-ES"/>
        </a:p>
      </dgm:t>
    </dgm:pt>
    <dgm:pt modelId="{D4DE4FEF-54DC-447E-B2C9-F3405EC52237}" type="sibTrans" cxnId="{EBBCD1B4-BCD8-4C46-9558-CE728DB50AC3}">
      <dgm:prSet/>
      <dgm:spPr/>
      <dgm:t>
        <a:bodyPr/>
        <a:lstStyle/>
        <a:p>
          <a:endParaRPr lang="es-ES"/>
        </a:p>
      </dgm:t>
    </dgm:pt>
    <dgm:pt modelId="{FDD80452-69E4-4344-8EAE-2690924A0B5B}" type="pres">
      <dgm:prSet presAssocID="{617A954F-5DDA-4961-8E79-AEA89055DB6F}" presName="linear" presStyleCnt="0">
        <dgm:presLayoutVars>
          <dgm:dir/>
          <dgm:animLvl val="lvl"/>
          <dgm:resizeHandles val="exact"/>
        </dgm:presLayoutVars>
      </dgm:prSet>
      <dgm:spPr/>
    </dgm:pt>
    <dgm:pt modelId="{195F43A6-80DB-4B78-A8C6-6DB2420C0CBD}" type="pres">
      <dgm:prSet presAssocID="{5F378E17-420E-4560-8EFD-0E81027938A2}" presName="parentLin" presStyleCnt="0"/>
      <dgm:spPr/>
    </dgm:pt>
    <dgm:pt modelId="{BDA80E35-7A6E-40FA-8655-972868776487}" type="pres">
      <dgm:prSet presAssocID="{5F378E17-420E-4560-8EFD-0E81027938A2}" presName="parentLeftMargin" presStyleLbl="node1" presStyleIdx="0" presStyleCnt="5"/>
      <dgm:spPr/>
    </dgm:pt>
    <dgm:pt modelId="{B2CB0559-B7FC-4454-945A-C8A66F722D6D}" type="pres">
      <dgm:prSet presAssocID="{5F378E17-420E-4560-8EFD-0E81027938A2}" presName="parentText" presStyleLbl="node1" presStyleIdx="0" presStyleCnt="5">
        <dgm:presLayoutVars>
          <dgm:chMax val="0"/>
          <dgm:bulletEnabled val="1"/>
        </dgm:presLayoutVars>
      </dgm:prSet>
      <dgm:spPr/>
    </dgm:pt>
    <dgm:pt modelId="{68BF8E68-798B-49FE-99EA-E2B20C2D13C5}" type="pres">
      <dgm:prSet presAssocID="{5F378E17-420E-4560-8EFD-0E81027938A2}" presName="negativeSpace" presStyleCnt="0"/>
      <dgm:spPr/>
    </dgm:pt>
    <dgm:pt modelId="{A9F29D79-935B-416C-B450-437AD451B1A0}" type="pres">
      <dgm:prSet presAssocID="{5F378E17-420E-4560-8EFD-0E81027938A2}" presName="childText" presStyleLbl="conFgAcc1" presStyleIdx="0" presStyleCnt="5">
        <dgm:presLayoutVars>
          <dgm:bulletEnabled val="1"/>
        </dgm:presLayoutVars>
      </dgm:prSet>
      <dgm:spPr/>
    </dgm:pt>
    <dgm:pt modelId="{50851B06-1DDF-4028-9624-60CC1FB6093C}" type="pres">
      <dgm:prSet presAssocID="{EC052BC1-78C6-4D8F-8F01-2570EA03D2A9}" presName="spaceBetweenRectangles" presStyleCnt="0"/>
      <dgm:spPr/>
    </dgm:pt>
    <dgm:pt modelId="{BBC4BDC4-B6ED-4AFA-B918-C85E911EA5FF}" type="pres">
      <dgm:prSet presAssocID="{CC9A4EA5-F46D-4E6B-BE6C-8B2AF3C62B4C}" presName="parentLin" presStyleCnt="0"/>
      <dgm:spPr/>
    </dgm:pt>
    <dgm:pt modelId="{16622A9F-DD71-4634-96A8-E5D2CD9756D0}" type="pres">
      <dgm:prSet presAssocID="{CC9A4EA5-F46D-4E6B-BE6C-8B2AF3C62B4C}" presName="parentLeftMargin" presStyleLbl="node1" presStyleIdx="0" presStyleCnt="5"/>
      <dgm:spPr/>
    </dgm:pt>
    <dgm:pt modelId="{202B613E-E489-4ABD-9900-DCFABA77AFFB}" type="pres">
      <dgm:prSet presAssocID="{CC9A4EA5-F46D-4E6B-BE6C-8B2AF3C62B4C}" presName="parentText" presStyleLbl="node1" presStyleIdx="1" presStyleCnt="5">
        <dgm:presLayoutVars>
          <dgm:chMax val="0"/>
          <dgm:bulletEnabled val="1"/>
        </dgm:presLayoutVars>
      </dgm:prSet>
      <dgm:spPr/>
    </dgm:pt>
    <dgm:pt modelId="{A03C91D4-6447-4F5F-8618-8C37F97D8661}" type="pres">
      <dgm:prSet presAssocID="{CC9A4EA5-F46D-4E6B-BE6C-8B2AF3C62B4C}" presName="negativeSpace" presStyleCnt="0"/>
      <dgm:spPr/>
    </dgm:pt>
    <dgm:pt modelId="{98AA67D7-18F6-4748-ACF3-69C8F888BF8F}" type="pres">
      <dgm:prSet presAssocID="{CC9A4EA5-F46D-4E6B-BE6C-8B2AF3C62B4C}" presName="childText" presStyleLbl="conFgAcc1" presStyleIdx="1" presStyleCnt="5">
        <dgm:presLayoutVars>
          <dgm:bulletEnabled val="1"/>
        </dgm:presLayoutVars>
      </dgm:prSet>
      <dgm:spPr/>
    </dgm:pt>
    <dgm:pt modelId="{8281E0EE-1D6A-4507-9387-2EAC1B1014A4}" type="pres">
      <dgm:prSet presAssocID="{43DAF414-F3D7-4DB9-938A-B75F62476528}" presName="spaceBetweenRectangles" presStyleCnt="0"/>
      <dgm:spPr/>
    </dgm:pt>
    <dgm:pt modelId="{5CEA0763-A655-45C1-BB96-8B05B154EB4B}" type="pres">
      <dgm:prSet presAssocID="{EF8F440B-2FC1-437C-BDD1-9BB6DE1C50F5}" presName="parentLin" presStyleCnt="0"/>
      <dgm:spPr/>
    </dgm:pt>
    <dgm:pt modelId="{5CA85C3A-0EBB-46CB-B25B-F0527CCB0BEC}" type="pres">
      <dgm:prSet presAssocID="{EF8F440B-2FC1-437C-BDD1-9BB6DE1C50F5}" presName="parentLeftMargin" presStyleLbl="node1" presStyleIdx="1" presStyleCnt="5"/>
      <dgm:spPr/>
    </dgm:pt>
    <dgm:pt modelId="{D6770B13-9F5E-49F3-8823-F70F5AA17E78}" type="pres">
      <dgm:prSet presAssocID="{EF8F440B-2FC1-437C-BDD1-9BB6DE1C50F5}" presName="parentText" presStyleLbl="node1" presStyleIdx="2" presStyleCnt="5">
        <dgm:presLayoutVars>
          <dgm:chMax val="0"/>
          <dgm:bulletEnabled val="1"/>
        </dgm:presLayoutVars>
      </dgm:prSet>
      <dgm:spPr/>
    </dgm:pt>
    <dgm:pt modelId="{10C8312B-7B24-460B-81B9-24370B610994}" type="pres">
      <dgm:prSet presAssocID="{EF8F440B-2FC1-437C-BDD1-9BB6DE1C50F5}" presName="negativeSpace" presStyleCnt="0"/>
      <dgm:spPr/>
    </dgm:pt>
    <dgm:pt modelId="{186B1ADD-C068-456E-B143-089F6232DDE8}" type="pres">
      <dgm:prSet presAssocID="{EF8F440B-2FC1-437C-BDD1-9BB6DE1C50F5}" presName="childText" presStyleLbl="conFgAcc1" presStyleIdx="2" presStyleCnt="5">
        <dgm:presLayoutVars>
          <dgm:bulletEnabled val="1"/>
        </dgm:presLayoutVars>
      </dgm:prSet>
      <dgm:spPr/>
    </dgm:pt>
    <dgm:pt modelId="{16DEB1E8-9EDC-443A-B90C-7E2E6C6B3383}" type="pres">
      <dgm:prSet presAssocID="{BA5F3C23-ADF2-4DC4-BEE0-0AF4ADEB7D2B}" presName="spaceBetweenRectangles" presStyleCnt="0"/>
      <dgm:spPr/>
    </dgm:pt>
    <dgm:pt modelId="{C9EE3E07-0AFC-4C92-A382-5D4355AA3DAC}" type="pres">
      <dgm:prSet presAssocID="{772F6B4F-AD5C-4367-98B6-6964981436ED}" presName="parentLin" presStyleCnt="0"/>
      <dgm:spPr/>
    </dgm:pt>
    <dgm:pt modelId="{5338CFC3-5204-4FB0-ADF9-1E67C6BC65B1}" type="pres">
      <dgm:prSet presAssocID="{772F6B4F-AD5C-4367-98B6-6964981436ED}" presName="parentLeftMargin" presStyleLbl="node1" presStyleIdx="2" presStyleCnt="5"/>
      <dgm:spPr/>
    </dgm:pt>
    <dgm:pt modelId="{19D07A0A-951B-4340-AFD4-16A511E8AEC8}" type="pres">
      <dgm:prSet presAssocID="{772F6B4F-AD5C-4367-98B6-6964981436ED}" presName="parentText" presStyleLbl="node1" presStyleIdx="3" presStyleCnt="5">
        <dgm:presLayoutVars>
          <dgm:chMax val="0"/>
          <dgm:bulletEnabled val="1"/>
        </dgm:presLayoutVars>
      </dgm:prSet>
      <dgm:spPr/>
    </dgm:pt>
    <dgm:pt modelId="{489F30B7-6447-445D-9991-883A8008575F}" type="pres">
      <dgm:prSet presAssocID="{772F6B4F-AD5C-4367-98B6-6964981436ED}" presName="negativeSpace" presStyleCnt="0"/>
      <dgm:spPr/>
    </dgm:pt>
    <dgm:pt modelId="{DBBE0C83-20EF-494F-9456-EE8FB1E09771}" type="pres">
      <dgm:prSet presAssocID="{772F6B4F-AD5C-4367-98B6-6964981436ED}" presName="childText" presStyleLbl="conFgAcc1" presStyleIdx="3" presStyleCnt="5">
        <dgm:presLayoutVars>
          <dgm:bulletEnabled val="1"/>
        </dgm:presLayoutVars>
      </dgm:prSet>
      <dgm:spPr/>
    </dgm:pt>
    <dgm:pt modelId="{9384FDF4-A78A-4EAA-8C6A-0F4BA871D6C9}" type="pres">
      <dgm:prSet presAssocID="{C6F20AD2-49D9-4176-89F9-6B9B90C9A52D}" presName="spaceBetweenRectangles" presStyleCnt="0"/>
      <dgm:spPr/>
    </dgm:pt>
    <dgm:pt modelId="{506ABC67-518C-4A59-BAFE-978ACDC75789}" type="pres">
      <dgm:prSet presAssocID="{08BDA57E-B3D2-4368-9BC5-09D1E724E3F5}" presName="parentLin" presStyleCnt="0"/>
      <dgm:spPr/>
    </dgm:pt>
    <dgm:pt modelId="{828FD645-2B6C-4973-8338-B1BE189E443E}" type="pres">
      <dgm:prSet presAssocID="{08BDA57E-B3D2-4368-9BC5-09D1E724E3F5}" presName="parentLeftMargin" presStyleLbl="node1" presStyleIdx="3" presStyleCnt="5"/>
      <dgm:spPr/>
    </dgm:pt>
    <dgm:pt modelId="{E14C65D3-B061-421D-9ACA-BC3141218EE7}" type="pres">
      <dgm:prSet presAssocID="{08BDA57E-B3D2-4368-9BC5-09D1E724E3F5}" presName="parentText" presStyleLbl="node1" presStyleIdx="4" presStyleCnt="5">
        <dgm:presLayoutVars>
          <dgm:chMax val="0"/>
          <dgm:bulletEnabled val="1"/>
        </dgm:presLayoutVars>
      </dgm:prSet>
      <dgm:spPr/>
    </dgm:pt>
    <dgm:pt modelId="{B338DDA6-E0E4-42F0-AE94-298A87FAAEEE}" type="pres">
      <dgm:prSet presAssocID="{08BDA57E-B3D2-4368-9BC5-09D1E724E3F5}" presName="negativeSpace" presStyleCnt="0"/>
      <dgm:spPr/>
    </dgm:pt>
    <dgm:pt modelId="{35779D8F-C671-4799-973A-B970423C1FCB}" type="pres">
      <dgm:prSet presAssocID="{08BDA57E-B3D2-4368-9BC5-09D1E724E3F5}" presName="childText" presStyleLbl="conFgAcc1" presStyleIdx="4" presStyleCnt="5">
        <dgm:presLayoutVars>
          <dgm:bulletEnabled val="1"/>
        </dgm:presLayoutVars>
      </dgm:prSet>
      <dgm:spPr/>
    </dgm:pt>
  </dgm:ptLst>
  <dgm:cxnLst>
    <dgm:cxn modelId="{7A113510-59C0-4284-AA0C-F5E28A76D469}" srcId="{5F378E17-420E-4560-8EFD-0E81027938A2}" destId="{DB4D84DA-C877-49EF-B5A0-EF156B75FFB6}" srcOrd="0" destOrd="0" parTransId="{0DE2FCCE-AA81-4D44-A875-42C4EED4334C}" sibTransId="{8143A438-7EB9-45F3-A35D-824D104CCB6A}"/>
    <dgm:cxn modelId="{A690E31C-A497-4660-BD7D-4D7C713F5049}" type="presOf" srcId="{08BDA57E-B3D2-4368-9BC5-09D1E724E3F5}" destId="{E14C65D3-B061-421D-9ACA-BC3141218EE7}" srcOrd="1" destOrd="0" presId="urn:microsoft.com/office/officeart/2005/8/layout/list1"/>
    <dgm:cxn modelId="{C8CE6C26-7464-4A2A-95B3-9F741A8E3ECE}" type="presOf" srcId="{51ADA1CE-DED1-417E-A63F-15B456BAA92E}" destId="{35779D8F-C671-4799-973A-B970423C1FCB}" srcOrd="0" destOrd="0" presId="urn:microsoft.com/office/officeart/2005/8/layout/list1"/>
    <dgm:cxn modelId="{8ED1B429-80AF-4601-A748-C6FF3C7410E7}" srcId="{617A954F-5DDA-4961-8E79-AEA89055DB6F}" destId="{CC9A4EA5-F46D-4E6B-BE6C-8B2AF3C62B4C}" srcOrd="1" destOrd="0" parTransId="{D81D5C07-5B7E-4E59-90D4-10D305EFB6FC}" sibTransId="{43DAF414-F3D7-4DB9-938A-B75F62476528}"/>
    <dgm:cxn modelId="{ABC7AD37-33A3-4873-B707-0E6A415AB376}" type="presOf" srcId="{CC9A4EA5-F46D-4E6B-BE6C-8B2AF3C62B4C}" destId="{202B613E-E489-4ABD-9900-DCFABA77AFFB}" srcOrd="1" destOrd="0" presId="urn:microsoft.com/office/officeart/2005/8/layout/list1"/>
    <dgm:cxn modelId="{3619785C-DA2F-4E84-A4A8-FB2621B17410}" type="presOf" srcId="{EE6B453F-18ED-48D9-868E-5197D724E5F2}" destId="{98AA67D7-18F6-4748-ACF3-69C8F888BF8F}" srcOrd="0" destOrd="0" presId="urn:microsoft.com/office/officeart/2005/8/layout/list1"/>
    <dgm:cxn modelId="{79B0BD60-E274-47F2-9169-A8CD75E30DC4}" srcId="{08BDA57E-B3D2-4368-9BC5-09D1E724E3F5}" destId="{51ADA1CE-DED1-417E-A63F-15B456BAA92E}" srcOrd="0" destOrd="0" parTransId="{A1C52971-6E97-4764-9CA5-D913D3DEB764}" sibTransId="{30F03E38-5215-4306-9842-254310CD50EF}"/>
    <dgm:cxn modelId="{3C3AF561-2D8B-4A81-93A6-AAC31E0112C9}" type="presOf" srcId="{05EB0663-22F4-4919-9AD6-51628641ED19}" destId="{DBBE0C83-20EF-494F-9456-EE8FB1E09771}" srcOrd="0" destOrd="0" presId="urn:microsoft.com/office/officeart/2005/8/layout/list1"/>
    <dgm:cxn modelId="{EDB58A42-749A-4698-A733-06D4291B303C}" srcId="{617A954F-5DDA-4961-8E79-AEA89055DB6F}" destId="{08BDA57E-B3D2-4368-9BC5-09D1E724E3F5}" srcOrd="4" destOrd="0" parTransId="{D8E87493-B4F5-4377-AD59-8638F1B70B06}" sibTransId="{D322C37F-2318-47BA-9155-AB85821EF3C3}"/>
    <dgm:cxn modelId="{96A9A843-F12E-40D2-891E-B04D858A95CE}" srcId="{772F6B4F-AD5C-4367-98B6-6964981436ED}" destId="{05EB0663-22F4-4919-9AD6-51628641ED19}" srcOrd="0" destOrd="0" parTransId="{38E0AB2A-75B2-4BC7-B70A-54D432433EF7}" sibTransId="{C5D959FA-1ADB-4982-8B78-5A1EDB279C0A}"/>
    <dgm:cxn modelId="{BE59F844-6833-44C1-8A17-87B1F6FB82A1}" type="presOf" srcId="{772F6B4F-AD5C-4367-98B6-6964981436ED}" destId="{19D07A0A-951B-4340-AFD4-16A511E8AEC8}" srcOrd="1" destOrd="0" presId="urn:microsoft.com/office/officeart/2005/8/layout/list1"/>
    <dgm:cxn modelId="{109E4577-6B33-4ABE-A780-8D75A9EEA015}" srcId="{617A954F-5DDA-4961-8E79-AEA89055DB6F}" destId="{5F378E17-420E-4560-8EFD-0E81027938A2}" srcOrd="0" destOrd="0" parTransId="{8B4F3ED8-4809-421C-8FEF-D364932B4C90}" sibTransId="{EC052BC1-78C6-4D8F-8F01-2570EA03D2A9}"/>
    <dgm:cxn modelId="{D9430E88-A867-4312-A39B-1E49D67B5E54}" type="presOf" srcId="{CC9A4EA5-F46D-4E6B-BE6C-8B2AF3C62B4C}" destId="{16622A9F-DD71-4634-96A8-E5D2CD9756D0}" srcOrd="0" destOrd="0" presId="urn:microsoft.com/office/officeart/2005/8/layout/list1"/>
    <dgm:cxn modelId="{E65C8D88-3F92-45AB-88CE-053FF5508CF5}" type="presOf" srcId="{772F6B4F-AD5C-4367-98B6-6964981436ED}" destId="{5338CFC3-5204-4FB0-ADF9-1E67C6BC65B1}" srcOrd="0" destOrd="0" presId="urn:microsoft.com/office/officeart/2005/8/layout/list1"/>
    <dgm:cxn modelId="{55F1D192-6BFA-4F26-B76D-AABDA51A32E9}" type="presOf" srcId="{5F378E17-420E-4560-8EFD-0E81027938A2}" destId="{B2CB0559-B7FC-4454-945A-C8A66F722D6D}" srcOrd="1" destOrd="0" presId="urn:microsoft.com/office/officeart/2005/8/layout/list1"/>
    <dgm:cxn modelId="{5572BD98-CBBD-41C7-ABD2-E3CB923E57AF}" type="presOf" srcId="{08BDA57E-B3D2-4368-9BC5-09D1E724E3F5}" destId="{828FD645-2B6C-4973-8338-B1BE189E443E}" srcOrd="0" destOrd="0" presId="urn:microsoft.com/office/officeart/2005/8/layout/list1"/>
    <dgm:cxn modelId="{41FB66A0-B661-4A54-B20C-9561BAE9363B}" type="presOf" srcId="{5F378E17-420E-4560-8EFD-0E81027938A2}" destId="{BDA80E35-7A6E-40FA-8655-972868776487}" srcOrd="0" destOrd="0" presId="urn:microsoft.com/office/officeart/2005/8/layout/list1"/>
    <dgm:cxn modelId="{79AE4CA1-9728-4A8B-81EC-7D1720B93C5A}" type="presOf" srcId="{DB4D84DA-C877-49EF-B5A0-EF156B75FFB6}" destId="{A9F29D79-935B-416C-B450-437AD451B1A0}" srcOrd="0" destOrd="0" presId="urn:microsoft.com/office/officeart/2005/8/layout/list1"/>
    <dgm:cxn modelId="{EBBCD1B4-BCD8-4C46-9558-CE728DB50AC3}" srcId="{EF8F440B-2FC1-437C-BDD1-9BB6DE1C50F5}" destId="{8AD6D6D1-0223-46EF-8C30-9621691A19A6}" srcOrd="0" destOrd="0" parTransId="{46175292-ACB2-40F6-B413-45663C4ED0C2}" sibTransId="{D4DE4FEF-54DC-447E-B2C9-F3405EC52237}"/>
    <dgm:cxn modelId="{54F1B3B5-83B9-404A-A20B-FB45A92AB439}" srcId="{617A954F-5DDA-4961-8E79-AEA89055DB6F}" destId="{772F6B4F-AD5C-4367-98B6-6964981436ED}" srcOrd="3" destOrd="0" parTransId="{68C84F5C-51EA-482D-966B-E395E5F95C49}" sibTransId="{C6F20AD2-49D9-4176-89F9-6B9B90C9A52D}"/>
    <dgm:cxn modelId="{E4F58BBA-063C-4546-AAAB-940D9F4D282A}" type="presOf" srcId="{8AD6D6D1-0223-46EF-8C30-9621691A19A6}" destId="{186B1ADD-C068-456E-B143-089F6232DDE8}" srcOrd="0" destOrd="0" presId="urn:microsoft.com/office/officeart/2005/8/layout/list1"/>
    <dgm:cxn modelId="{D99C2BD2-B00F-4365-9995-62DB5D4E39B0}" type="presOf" srcId="{617A954F-5DDA-4961-8E79-AEA89055DB6F}" destId="{FDD80452-69E4-4344-8EAE-2690924A0B5B}" srcOrd="0" destOrd="0" presId="urn:microsoft.com/office/officeart/2005/8/layout/list1"/>
    <dgm:cxn modelId="{919BEBDB-357C-4B44-AAEF-25B0F3432AD0}" srcId="{CC9A4EA5-F46D-4E6B-BE6C-8B2AF3C62B4C}" destId="{EE6B453F-18ED-48D9-868E-5197D724E5F2}" srcOrd="0" destOrd="0" parTransId="{9EF6093A-3C6A-4661-8FFF-55662FED9AAF}" sibTransId="{A3752BB0-8D86-460A-8A0C-7B779706532B}"/>
    <dgm:cxn modelId="{59F946E8-C5C3-4A7C-B357-22B49A63E6AE}" type="presOf" srcId="{EF8F440B-2FC1-437C-BDD1-9BB6DE1C50F5}" destId="{D6770B13-9F5E-49F3-8823-F70F5AA17E78}" srcOrd="1" destOrd="0" presId="urn:microsoft.com/office/officeart/2005/8/layout/list1"/>
    <dgm:cxn modelId="{630E8CF7-DEF9-4899-8E82-C02B682D1327}" srcId="{617A954F-5DDA-4961-8E79-AEA89055DB6F}" destId="{EF8F440B-2FC1-437C-BDD1-9BB6DE1C50F5}" srcOrd="2" destOrd="0" parTransId="{D108556C-667A-49B9-A277-2EEAFAF52722}" sibTransId="{BA5F3C23-ADF2-4DC4-BEE0-0AF4ADEB7D2B}"/>
    <dgm:cxn modelId="{24A9A1FB-3F9D-441B-8492-957CBEBFC27B}" type="presOf" srcId="{EF8F440B-2FC1-437C-BDD1-9BB6DE1C50F5}" destId="{5CA85C3A-0EBB-46CB-B25B-F0527CCB0BEC}" srcOrd="0" destOrd="0" presId="urn:microsoft.com/office/officeart/2005/8/layout/list1"/>
    <dgm:cxn modelId="{E5127129-7E7A-4C08-AEBA-ED12FCFE8A61}" type="presParOf" srcId="{FDD80452-69E4-4344-8EAE-2690924A0B5B}" destId="{195F43A6-80DB-4B78-A8C6-6DB2420C0CBD}" srcOrd="0" destOrd="0" presId="urn:microsoft.com/office/officeart/2005/8/layout/list1"/>
    <dgm:cxn modelId="{4D0E26C7-1E6B-4049-9D73-89A7CB30C19C}" type="presParOf" srcId="{195F43A6-80DB-4B78-A8C6-6DB2420C0CBD}" destId="{BDA80E35-7A6E-40FA-8655-972868776487}" srcOrd="0" destOrd="0" presId="urn:microsoft.com/office/officeart/2005/8/layout/list1"/>
    <dgm:cxn modelId="{E03EB99E-EF61-428A-B94A-77716DDAA409}" type="presParOf" srcId="{195F43A6-80DB-4B78-A8C6-6DB2420C0CBD}" destId="{B2CB0559-B7FC-4454-945A-C8A66F722D6D}" srcOrd="1" destOrd="0" presId="urn:microsoft.com/office/officeart/2005/8/layout/list1"/>
    <dgm:cxn modelId="{7D40B0BD-3A0B-42B8-9718-55B619C23609}" type="presParOf" srcId="{FDD80452-69E4-4344-8EAE-2690924A0B5B}" destId="{68BF8E68-798B-49FE-99EA-E2B20C2D13C5}" srcOrd="1" destOrd="0" presId="urn:microsoft.com/office/officeart/2005/8/layout/list1"/>
    <dgm:cxn modelId="{835A6C90-CFEA-46A9-BBF4-C43311222979}" type="presParOf" srcId="{FDD80452-69E4-4344-8EAE-2690924A0B5B}" destId="{A9F29D79-935B-416C-B450-437AD451B1A0}" srcOrd="2" destOrd="0" presId="urn:microsoft.com/office/officeart/2005/8/layout/list1"/>
    <dgm:cxn modelId="{7163C178-F4EE-4ACB-B720-36125C03A37A}" type="presParOf" srcId="{FDD80452-69E4-4344-8EAE-2690924A0B5B}" destId="{50851B06-1DDF-4028-9624-60CC1FB6093C}" srcOrd="3" destOrd="0" presId="urn:microsoft.com/office/officeart/2005/8/layout/list1"/>
    <dgm:cxn modelId="{F6B3889A-4F00-4AF3-B671-6E65B62E93A4}" type="presParOf" srcId="{FDD80452-69E4-4344-8EAE-2690924A0B5B}" destId="{BBC4BDC4-B6ED-4AFA-B918-C85E911EA5FF}" srcOrd="4" destOrd="0" presId="urn:microsoft.com/office/officeart/2005/8/layout/list1"/>
    <dgm:cxn modelId="{60545973-2344-45AD-BCAC-0FDEEABF6E66}" type="presParOf" srcId="{BBC4BDC4-B6ED-4AFA-B918-C85E911EA5FF}" destId="{16622A9F-DD71-4634-96A8-E5D2CD9756D0}" srcOrd="0" destOrd="0" presId="urn:microsoft.com/office/officeart/2005/8/layout/list1"/>
    <dgm:cxn modelId="{0D77FBAC-1DBB-4A5C-BAD6-2D0848A169F3}" type="presParOf" srcId="{BBC4BDC4-B6ED-4AFA-B918-C85E911EA5FF}" destId="{202B613E-E489-4ABD-9900-DCFABA77AFFB}" srcOrd="1" destOrd="0" presId="urn:microsoft.com/office/officeart/2005/8/layout/list1"/>
    <dgm:cxn modelId="{8D8EE49E-AA50-440C-9828-1463B086EAE3}" type="presParOf" srcId="{FDD80452-69E4-4344-8EAE-2690924A0B5B}" destId="{A03C91D4-6447-4F5F-8618-8C37F97D8661}" srcOrd="5" destOrd="0" presId="urn:microsoft.com/office/officeart/2005/8/layout/list1"/>
    <dgm:cxn modelId="{FBA412EA-9062-40EC-B430-8B97E59BDE28}" type="presParOf" srcId="{FDD80452-69E4-4344-8EAE-2690924A0B5B}" destId="{98AA67D7-18F6-4748-ACF3-69C8F888BF8F}" srcOrd="6" destOrd="0" presId="urn:microsoft.com/office/officeart/2005/8/layout/list1"/>
    <dgm:cxn modelId="{295C3F89-E0AD-4013-A3D4-6A222C217945}" type="presParOf" srcId="{FDD80452-69E4-4344-8EAE-2690924A0B5B}" destId="{8281E0EE-1D6A-4507-9387-2EAC1B1014A4}" srcOrd="7" destOrd="0" presId="urn:microsoft.com/office/officeart/2005/8/layout/list1"/>
    <dgm:cxn modelId="{4C28094A-13BD-48C8-971E-6FA92CB2562D}" type="presParOf" srcId="{FDD80452-69E4-4344-8EAE-2690924A0B5B}" destId="{5CEA0763-A655-45C1-BB96-8B05B154EB4B}" srcOrd="8" destOrd="0" presId="urn:microsoft.com/office/officeart/2005/8/layout/list1"/>
    <dgm:cxn modelId="{8AED5E10-D634-4D48-84A7-36C92262C04F}" type="presParOf" srcId="{5CEA0763-A655-45C1-BB96-8B05B154EB4B}" destId="{5CA85C3A-0EBB-46CB-B25B-F0527CCB0BEC}" srcOrd="0" destOrd="0" presId="urn:microsoft.com/office/officeart/2005/8/layout/list1"/>
    <dgm:cxn modelId="{0B1BD13D-EE62-4EAC-BA4D-02EF6CAC8939}" type="presParOf" srcId="{5CEA0763-A655-45C1-BB96-8B05B154EB4B}" destId="{D6770B13-9F5E-49F3-8823-F70F5AA17E78}" srcOrd="1" destOrd="0" presId="urn:microsoft.com/office/officeart/2005/8/layout/list1"/>
    <dgm:cxn modelId="{F354CA7C-ABDC-4EA9-9C07-E7B7F82264C4}" type="presParOf" srcId="{FDD80452-69E4-4344-8EAE-2690924A0B5B}" destId="{10C8312B-7B24-460B-81B9-24370B610994}" srcOrd="9" destOrd="0" presId="urn:microsoft.com/office/officeart/2005/8/layout/list1"/>
    <dgm:cxn modelId="{51B118DB-4B81-4E5B-A052-2F9F88D7D897}" type="presParOf" srcId="{FDD80452-69E4-4344-8EAE-2690924A0B5B}" destId="{186B1ADD-C068-456E-B143-089F6232DDE8}" srcOrd="10" destOrd="0" presId="urn:microsoft.com/office/officeart/2005/8/layout/list1"/>
    <dgm:cxn modelId="{6B8CABF8-6293-48C1-8ECD-A03659179D55}" type="presParOf" srcId="{FDD80452-69E4-4344-8EAE-2690924A0B5B}" destId="{16DEB1E8-9EDC-443A-B90C-7E2E6C6B3383}" srcOrd="11" destOrd="0" presId="urn:microsoft.com/office/officeart/2005/8/layout/list1"/>
    <dgm:cxn modelId="{8A8DB7D7-5A68-4D7B-AA0B-39A39AEFEFE4}" type="presParOf" srcId="{FDD80452-69E4-4344-8EAE-2690924A0B5B}" destId="{C9EE3E07-0AFC-4C92-A382-5D4355AA3DAC}" srcOrd="12" destOrd="0" presId="urn:microsoft.com/office/officeart/2005/8/layout/list1"/>
    <dgm:cxn modelId="{BB2DDF69-F673-49EE-9A9C-1D7107C9C98E}" type="presParOf" srcId="{C9EE3E07-0AFC-4C92-A382-5D4355AA3DAC}" destId="{5338CFC3-5204-4FB0-ADF9-1E67C6BC65B1}" srcOrd="0" destOrd="0" presId="urn:microsoft.com/office/officeart/2005/8/layout/list1"/>
    <dgm:cxn modelId="{4AEFA42A-9CA7-4F9E-B237-62EFD5B52DC5}" type="presParOf" srcId="{C9EE3E07-0AFC-4C92-A382-5D4355AA3DAC}" destId="{19D07A0A-951B-4340-AFD4-16A511E8AEC8}" srcOrd="1" destOrd="0" presId="urn:microsoft.com/office/officeart/2005/8/layout/list1"/>
    <dgm:cxn modelId="{2B098A4D-C394-4187-A45A-3F021EBC2626}" type="presParOf" srcId="{FDD80452-69E4-4344-8EAE-2690924A0B5B}" destId="{489F30B7-6447-445D-9991-883A8008575F}" srcOrd="13" destOrd="0" presId="urn:microsoft.com/office/officeart/2005/8/layout/list1"/>
    <dgm:cxn modelId="{3604D0BE-B33E-46B4-BBEE-4F59FB3FC5C6}" type="presParOf" srcId="{FDD80452-69E4-4344-8EAE-2690924A0B5B}" destId="{DBBE0C83-20EF-494F-9456-EE8FB1E09771}" srcOrd="14" destOrd="0" presId="urn:microsoft.com/office/officeart/2005/8/layout/list1"/>
    <dgm:cxn modelId="{4372CB34-9201-4544-8F48-3D5C505B271F}" type="presParOf" srcId="{FDD80452-69E4-4344-8EAE-2690924A0B5B}" destId="{9384FDF4-A78A-4EAA-8C6A-0F4BA871D6C9}" srcOrd="15" destOrd="0" presId="urn:microsoft.com/office/officeart/2005/8/layout/list1"/>
    <dgm:cxn modelId="{5E5E701E-1730-46C3-854A-5827B39F40A0}" type="presParOf" srcId="{FDD80452-69E4-4344-8EAE-2690924A0B5B}" destId="{506ABC67-518C-4A59-BAFE-978ACDC75789}" srcOrd="16" destOrd="0" presId="urn:microsoft.com/office/officeart/2005/8/layout/list1"/>
    <dgm:cxn modelId="{2BE381B4-148E-4BC3-B911-BF147E1BAB5A}" type="presParOf" srcId="{506ABC67-518C-4A59-BAFE-978ACDC75789}" destId="{828FD645-2B6C-4973-8338-B1BE189E443E}" srcOrd="0" destOrd="0" presId="urn:microsoft.com/office/officeart/2005/8/layout/list1"/>
    <dgm:cxn modelId="{D6DD2C05-8970-4FC0-849A-8C4A03384EE8}" type="presParOf" srcId="{506ABC67-518C-4A59-BAFE-978ACDC75789}" destId="{E14C65D3-B061-421D-9ACA-BC3141218EE7}" srcOrd="1" destOrd="0" presId="urn:microsoft.com/office/officeart/2005/8/layout/list1"/>
    <dgm:cxn modelId="{5917EABC-03E3-49AB-BC47-4BAA1E02E62C}" type="presParOf" srcId="{FDD80452-69E4-4344-8EAE-2690924A0B5B}" destId="{B338DDA6-E0E4-42F0-AE94-298A87FAAEEE}" srcOrd="17" destOrd="0" presId="urn:microsoft.com/office/officeart/2005/8/layout/list1"/>
    <dgm:cxn modelId="{0C099155-3EED-43B3-B7AC-CEDA07983D9B}" type="presParOf" srcId="{FDD80452-69E4-4344-8EAE-2690924A0B5B}" destId="{35779D8F-C671-4799-973A-B970423C1FCB}"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C4068353-BC7F-4A4B-B732-F9C1C36AEE67}"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6435915E-49DA-451E-9FC6-86CE0F1F34E2}">
      <dgm:prSet/>
      <dgm:spPr/>
      <dgm:t>
        <a:bodyPr/>
        <a:lstStyle/>
        <a:p>
          <a:r>
            <a:rPr lang="es-ES"/>
            <a:t>La forma como tal (rectangular, circular o triangular) o el tipo de fuentes que se utilice y los colores son también aspectos muy importantes para lograr que la marca sea atractiva y llame la atención.</a:t>
          </a:r>
          <a:endParaRPr lang="en-US"/>
        </a:p>
      </dgm:t>
    </dgm:pt>
    <dgm:pt modelId="{954F3E23-27C4-4C33-A7AB-81D12F42E898}" type="parTrans" cxnId="{0B689E67-DAC4-40BF-AF47-08D79FB06190}">
      <dgm:prSet/>
      <dgm:spPr/>
      <dgm:t>
        <a:bodyPr/>
        <a:lstStyle/>
        <a:p>
          <a:endParaRPr lang="en-US"/>
        </a:p>
      </dgm:t>
    </dgm:pt>
    <dgm:pt modelId="{4ECFC607-4A61-42CF-83F2-8EFD82D24D76}" type="sibTrans" cxnId="{0B689E67-DAC4-40BF-AF47-08D79FB06190}">
      <dgm:prSet/>
      <dgm:spPr/>
      <dgm:t>
        <a:bodyPr/>
        <a:lstStyle/>
        <a:p>
          <a:endParaRPr lang="en-US"/>
        </a:p>
      </dgm:t>
    </dgm:pt>
    <dgm:pt modelId="{D7E58B9C-696D-4E18-B14A-422483C9E754}">
      <dgm:prSet/>
      <dgm:spPr/>
      <dgm:t>
        <a:bodyPr/>
        <a:lstStyle/>
        <a:p>
          <a:r>
            <a:rPr lang="es-ES"/>
            <a:t>El tipo de color influye en los resultados, y evoca sensaciones y sentimientos condicionando el grado de aceptación de quien lo ve. </a:t>
          </a:r>
          <a:endParaRPr lang="en-US"/>
        </a:p>
      </dgm:t>
    </dgm:pt>
    <dgm:pt modelId="{8ABF4345-3039-48E3-B423-ABE3D20F7AE7}" type="parTrans" cxnId="{7FA33BF5-65D1-4B2A-AE94-CF4D25E3C890}">
      <dgm:prSet/>
      <dgm:spPr/>
      <dgm:t>
        <a:bodyPr/>
        <a:lstStyle/>
        <a:p>
          <a:endParaRPr lang="en-US"/>
        </a:p>
      </dgm:t>
    </dgm:pt>
    <dgm:pt modelId="{8ED6D5D4-6BFD-494C-8826-252263D49EF3}" type="sibTrans" cxnId="{7FA33BF5-65D1-4B2A-AE94-CF4D25E3C890}">
      <dgm:prSet/>
      <dgm:spPr/>
      <dgm:t>
        <a:bodyPr/>
        <a:lstStyle/>
        <a:p>
          <a:endParaRPr lang="en-US"/>
        </a:p>
      </dgm:t>
    </dgm:pt>
    <dgm:pt modelId="{08F805F5-FA86-423A-9AD8-3B714A198468}" type="pres">
      <dgm:prSet presAssocID="{C4068353-BC7F-4A4B-B732-F9C1C36AEE67}" presName="outerComposite" presStyleCnt="0">
        <dgm:presLayoutVars>
          <dgm:chMax val="5"/>
          <dgm:dir/>
          <dgm:resizeHandles val="exact"/>
        </dgm:presLayoutVars>
      </dgm:prSet>
      <dgm:spPr/>
    </dgm:pt>
    <dgm:pt modelId="{1629C374-30FB-42B5-A21A-72227FC5DACC}" type="pres">
      <dgm:prSet presAssocID="{C4068353-BC7F-4A4B-B732-F9C1C36AEE67}" presName="dummyMaxCanvas" presStyleCnt="0">
        <dgm:presLayoutVars/>
      </dgm:prSet>
      <dgm:spPr/>
    </dgm:pt>
    <dgm:pt modelId="{AFD7FA2C-8047-408D-8E67-510FC05BC438}" type="pres">
      <dgm:prSet presAssocID="{C4068353-BC7F-4A4B-B732-F9C1C36AEE67}" presName="TwoNodes_1" presStyleLbl="node1" presStyleIdx="0" presStyleCnt="2" custLinFactNeighborX="9492" custLinFactNeighborY="-514">
        <dgm:presLayoutVars>
          <dgm:bulletEnabled val="1"/>
        </dgm:presLayoutVars>
      </dgm:prSet>
      <dgm:spPr/>
    </dgm:pt>
    <dgm:pt modelId="{5815CEFD-B62F-4160-AA43-9E810FA6C548}" type="pres">
      <dgm:prSet presAssocID="{C4068353-BC7F-4A4B-B732-F9C1C36AEE67}" presName="TwoNodes_2" presStyleLbl="node1" presStyleIdx="1" presStyleCnt="2">
        <dgm:presLayoutVars>
          <dgm:bulletEnabled val="1"/>
        </dgm:presLayoutVars>
      </dgm:prSet>
      <dgm:spPr/>
    </dgm:pt>
    <dgm:pt modelId="{CB82ABA4-DA15-434D-A895-E98D5EB62C02}" type="pres">
      <dgm:prSet presAssocID="{C4068353-BC7F-4A4B-B732-F9C1C36AEE67}" presName="TwoConn_1-2" presStyleLbl="fgAccFollowNode1" presStyleIdx="0" presStyleCnt="1">
        <dgm:presLayoutVars>
          <dgm:bulletEnabled val="1"/>
        </dgm:presLayoutVars>
      </dgm:prSet>
      <dgm:spPr/>
    </dgm:pt>
    <dgm:pt modelId="{7E230DE7-C05F-4F51-8493-D28FBC25DEAF}" type="pres">
      <dgm:prSet presAssocID="{C4068353-BC7F-4A4B-B732-F9C1C36AEE67}" presName="TwoNodes_1_text" presStyleLbl="node1" presStyleIdx="1" presStyleCnt="2">
        <dgm:presLayoutVars>
          <dgm:bulletEnabled val="1"/>
        </dgm:presLayoutVars>
      </dgm:prSet>
      <dgm:spPr/>
    </dgm:pt>
    <dgm:pt modelId="{0DE6BE1F-8344-4A95-BF2F-5350C791723F}" type="pres">
      <dgm:prSet presAssocID="{C4068353-BC7F-4A4B-B732-F9C1C36AEE67}" presName="TwoNodes_2_text" presStyleLbl="node1" presStyleIdx="1" presStyleCnt="2">
        <dgm:presLayoutVars>
          <dgm:bulletEnabled val="1"/>
        </dgm:presLayoutVars>
      </dgm:prSet>
      <dgm:spPr/>
    </dgm:pt>
  </dgm:ptLst>
  <dgm:cxnLst>
    <dgm:cxn modelId="{C2C0F311-37D3-428C-9A62-15DC9E2CEBBA}" type="presOf" srcId="{D7E58B9C-696D-4E18-B14A-422483C9E754}" destId="{5815CEFD-B62F-4160-AA43-9E810FA6C548}" srcOrd="0" destOrd="0" presId="urn:microsoft.com/office/officeart/2005/8/layout/vProcess5"/>
    <dgm:cxn modelId="{2F615616-4A1B-4612-AD58-48D919EABE13}" type="presOf" srcId="{6435915E-49DA-451E-9FC6-86CE0F1F34E2}" destId="{AFD7FA2C-8047-408D-8E67-510FC05BC438}" srcOrd="0" destOrd="0" presId="urn:microsoft.com/office/officeart/2005/8/layout/vProcess5"/>
    <dgm:cxn modelId="{D83AC324-4645-4881-8451-EB6B918783F4}" type="presOf" srcId="{D7E58B9C-696D-4E18-B14A-422483C9E754}" destId="{0DE6BE1F-8344-4A95-BF2F-5350C791723F}" srcOrd="1" destOrd="0" presId="urn:microsoft.com/office/officeart/2005/8/layout/vProcess5"/>
    <dgm:cxn modelId="{06CA822E-A941-46B2-BCB6-75ED761A8B5F}" type="presOf" srcId="{6435915E-49DA-451E-9FC6-86CE0F1F34E2}" destId="{7E230DE7-C05F-4F51-8493-D28FBC25DEAF}" srcOrd="1" destOrd="0" presId="urn:microsoft.com/office/officeart/2005/8/layout/vProcess5"/>
    <dgm:cxn modelId="{0B689E67-DAC4-40BF-AF47-08D79FB06190}" srcId="{C4068353-BC7F-4A4B-B732-F9C1C36AEE67}" destId="{6435915E-49DA-451E-9FC6-86CE0F1F34E2}" srcOrd="0" destOrd="0" parTransId="{954F3E23-27C4-4C33-A7AB-81D12F42E898}" sibTransId="{4ECFC607-4A61-42CF-83F2-8EFD82D24D76}"/>
    <dgm:cxn modelId="{47E7D3E8-2963-4872-8FFC-A8AEAFB745B2}" type="presOf" srcId="{4ECFC607-4A61-42CF-83F2-8EFD82D24D76}" destId="{CB82ABA4-DA15-434D-A895-E98D5EB62C02}" srcOrd="0" destOrd="0" presId="urn:microsoft.com/office/officeart/2005/8/layout/vProcess5"/>
    <dgm:cxn modelId="{7FA33BF5-65D1-4B2A-AE94-CF4D25E3C890}" srcId="{C4068353-BC7F-4A4B-B732-F9C1C36AEE67}" destId="{D7E58B9C-696D-4E18-B14A-422483C9E754}" srcOrd="1" destOrd="0" parTransId="{8ABF4345-3039-48E3-B423-ABE3D20F7AE7}" sibTransId="{8ED6D5D4-6BFD-494C-8826-252263D49EF3}"/>
    <dgm:cxn modelId="{9703A9FF-002A-4811-9B0A-11D9D87AA9CB}" type="presOf" srcId="{C4068353-BC7F-4A4B-B732-F9C1C36AEE67}" destId="{08F805F5-FA86-423A-9AD8-3B714A198468}" srcOrd="0" destOrd="0" presId="urn:microsoft.com/office/officeart/2005/8/layout/vProcess5"/>
    <dgm:cxn modelId="{D18B9467-1B65-4920-A317-12F772D12EDC}" type="presParOf" srcId="{08F805F5-FA86-423A-9AD8-3B714A198468}" destId="{1629C374-30FB-42B5-A21A-72227FC5DACC}" srcOrd="0" destOrd="0" presId="urn:microsoft.com/office/officeart/2005/8/layout/vProcess5"/>
    <dgm:cxn modelId="{E950138A-358A-4820-8533-2E057456C473}" type="presParOf" srcId="{08F805F5-FA86-423A-9AD8-3B714A198468}" destId="{AFD7FA2C-8047-408D-8E67-510FC05BC438}" srcOrd="1" destOrd="0" presId="urn:microsoft.com/office/officeart/2005/8/layout/vProcess5"/>
    <dgm:cxn modelId="{6EF9ACEC-D2EB-4226-B074-41A48D571A82}" type="presParOf" srcId="{08F805F5-FA86-423A-9AD8-3B714A198468}" destId="{5815CEFD-B62F-4160-AA43-9E810FA6C548}" srcOrd="2" destOrd="0" presId="urn:microsoft.com/office/officeart/2005/8/layout/vProcess5"/>
    <dgm:cxn modelId="{FA99BAD2-5DB5-49B2-857A-408DD2D8C987}" type="presParOf" srcId="{08F805F5-FA86-423A-9AD8-3B714A198468}" destId="{CB82ABA4-DA15-434D-A895-E98D5EB62C02}" srcOrd="3" destOrd="0" presId="urn:microsoft.com/office/officeart/2005/8/layout/vProcess5"/>
    <dgm:cxn modelId="{662EF6AE-31C6-4B99-ABC1-AD08203F64C3}" type="presParOf" srcId="{08F805F5-FA86-423A-9AD8-3B714A198468}" destId="{7E230DE7-C05F-4F51-8493-D28FBC25DEAF}" srcOrd="4" destOrd="0" presId="urn:microsoft.com/office/officeart/2005/8/layout/vProcess5"/>
    <dgm:cxn modelId="{C743F969-66BE-4613-941D-1493296D7A92}" type="presParOf" srcId="{08F805F5-FA86-423A-9AD8-3B714A198468}" destId="{0DE6BE1F-8344-4A95-BF2F-5350C791723F}" srcOrd="5"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8D2D42-0961-498B-9B24-B1DB5D579E4C}" type="doc">
      <dgm:prSet loTypeId="urn:microsoft.com/office/officeart/2005/8/layout/radial3" loCatId="cycle" qsTypeId="urn:microsoft.com/office/officeart/2005/8/quickstyle/simple1" qsCatId="simple" csTypeId="urn:microsoft.com/office/officeart/2005/8/colors/colorful1" csCatId="colorful" phldr="1"/>
      <dgm:spPr/>
      <dgm:t>
        <a:bodyPr/>
        <a:lstStyle/>
        <a:p>
          <a:endParaRPr lang="es-ES"/>
        </a:p>
      </dgm:t>
    </dgm:pt>
    <dgm:pt modelId="{9210FB50-7A0D-4C57-9967-0855257E2290}">
      <dgm:prSet phldrT="[Texto]" custT="1"/>
      <dgm:spPr>
        <a:xfrm>
          <a:off x="1598247" y="547048"/>
          <a:ext cx="1440003" cy="1440003"/>
        </a:xfrm>
        <a:prstGeom prst="ellipse">
          <a:avLst/>
        </a:prstGeom>
        <a:solidFill>
          <a:srgbClr val="ED7D31">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b="1">
              <a:solidFill>
                <a:sysClr val="windowText" lastClr="000000"/>
              </a:solidFill>
              <a:latin typeface="Calibri" panose="020F0502020204030204"/>
              <a:ea typeface="+mn-ea"/>
              <a:cs typeface="+mn-cs"/>
            </a:rPr>
            <a:t>OBJETIVOS GENERALES</a:t>
          </a:r>
        </a:p>
      </dgm:t>
    </dgm:pt>
    <dgm:pt modelId="{05C2D979-3D7F-47D9-8AB3-FF11BEDF2EFB}" type="parTrans" cxnId="{C9B9C2C4-6FF8-483E-B732-F87F356212AC}">
      <dgm:prSet/>
      <dgm:spPr/>
      <dgm:t>
        <a:bodyPr/>
        <a:lstStyle/>
        <a:p>
          <a:endParaRPr lang="es-ES"/>
        </a:p>
      </dgm:t>
    </dgm:pt>
    <dgm:pt modelId="{EAAE78E7-29A7-4D81-B699-F98F987A25FD}" type="sibTrans" cxnId="{C9B9C2C4-6FF8-483E-B732-F87F356212AC}">
      <dgm:prSet/>
      <dgm:spPr/>
      <dgm:t>
        <a:bodyPr/>
        <a:lstStyle/>
        <a:p>
          <a:endParaRPr lang="es-ES"/>
        </a:p>
      </dgm:t>
    </dgm:pt>
    <dgm:pt modelId="{11E056AD-93BC-4C29-9C2D-400EEDC31E87}">
      <dgm:prSet phldrT="[Texto]" custT="1"/>
      <dgm:spPr>
        <a:xfrm>
          <a:off x="1706247" y="-4737"/>
          <a:ext cx="1224002" cy="720001"/>
        </a:xfrm>
        <a:prstGeom prst="ellipse">
          <a:avLst/>
        </a:prstGeom>
        <a:solidFill>
          <a:srgbClr val="A5A5A5">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b="1">
              <a:solidFill>
                <a:sysClr val="windowText" lastClr="000000"/>
              </a:solidFill>
              <a:latin typeface="Calibri" panose="020F0502020204030204"/>
              <a:ea typeface="+mn-ea"/>
              <a:cs typeface="+mn-cs"/>
            </a:rPr>
            <a:t>MAXIMIZACIÓN DE BENEFICIOS</a:t>
          </a:r>
        </a:p>
      </dgm:t>
    </dgm:pt>
    <dgm:pt modelId="{682AE2B6-8E70-4298-990F-F2B27353018F}" type="parTrans" cxnId="{59FB7049-F272-41E9-AA2B-0DC96C250B2F}">
      <dgm:prSet/>
      <dgm:spPr/>
      <dgm:t>
        <a:bodyPr/>
        <a:lstStyle/>
        <a:p>
          <a:endParaRPr lang="es-ES"/>
        </a:p>
      </dgm:t>
    </dgm:pt>
    <dgm:pt modelId="{419F7311-E754-4163-A96B-66E3ADEF2E63}" type="sibTrans" cxnId="{59FB7049-F272-41E9-AA2B-0DC96C250B2F}">
      <dgm:prSet/>
      <dgm:spPr/>
      <dgm:t>
        <a:bodyPr/>
        <a:lstStyle/>
        <a:p>
          <a:endParaRPr lang="es-ES"/>
        </a:p>
      </dgm:t>
    </dgm:pt>
    <dgm:pt modelId="{93F03AA3-2DD2-4683-BC88-FA3225C37BED}">
      <dgm:prSet phldrT="[Texto]" custT="1"/>
      <dgm:spPr>
        <a:xfrm>
          <a:off x="2690035" y="917025"/>
          <a:ext cx="1080002" cy="700050"/>
        </a:xfrm>
        <a:prstGeom prst="ellipse">
          <a:avLst/>
        </a:prstGeom>
        <a:solidFill>
          <a:srgbClr val="FFC000">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b="1">
              <a:solidFill>
                <a:sysClr val="windowText" lastClr="000000"/>
              </a:solidFill>
              <a:latin typeface="Calibri" panose="020F0502020204030204"/>
              <a:ea typeface="+mn-ea"/>
              <a:cs typeface="+mn-cs"/>
            </a:rPr>
            <a:t>CRECIMIENTO</a:t>
          </a:r>
        </a:p>
      </dgm:t>
    </dgm:pt>
    <dgm:pt modelId="{B4348227-CB14-4255-9D53-853504C572FE}" type="parTrans" cxnId="{08B8DE9F-9164-4D0D-BB8E-D2E1789E2EB1}">
      <dgm:prSet/>
      <dgm:spPr/>
      <dgm:t>
        <a:bodyPr/>
        <a:lstStyle/>
        <a:p>
          <a:endParaRPr lang="es-ES"/>
        </a:p>
      </dgm:t>
    </dgm:pt>
    <dgm:pt modelId="{F76C1BDC-6A8C-4FF6-A137-415FAE559431}" type="sibTrans" cxnId="{08B8DE9F-9164-4D0D-BB8E-D2E1789E2EB1}">
      <dgm:prSet/>
      <dgm:spPr/>
      <dgm:t>
        <a:bodyPr/>
        <a:lstStyle/>
        <a:p>
          <a:endParaRPr lang="es-ES"/>
        </a:p>
      </dgm:t>
    </dgm:pt>
    <dgm:pt modelId="{F132650E-653C-47E8-887E-50446F0BB00A}">
      <dgm:prSet phldrT="[Texto]" custT="1"/>
      <dgm:spPr>
        <a:xfrm>
          <a:off x="1742247" y="1828812"/>
          <a:ext cx="1152002" cy="700050"/>
        </a:xfrm>
        <a:prstGeom prst="ellipse">
          <a:avLst/>
        </a:prstGeom>
        <a:solidFill>
          <a:srgbClr val="5B9BD5">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b="1">
              <a:solidFill>
                <a:sysClr val="windowText" lastClr="000000"/>
              </a:solidFill>
              <a:latin typeface="Calibri" panose="020F0502020204030204"/>
              <a:ea typeface="+mn-ea"/>
              <a:cs typeface="+mn-cs"/>
            </a:rPr>
            <a:t>ESTABILIDAD Y ADATABILIDAD AL MEDIO</a:t>
          </a:r>
        </a:p>
      </dgm:t>
    </dgm:pt>
    <dgm:pt modelId="{7FB989E8-A3FC-4B69-AD66-88AEA5FE9A6D}" type="parTrans" cxnId="{721B580B-E0A6-4968-984A-7D658E0995AA}">
      <dgm:prSet/>
      <dgm:spPr/>
      <dgm:t>
        <a:bodyPr/>
        <a:lstStyle/>
        <a:p>
          <a:endParaRPr lang="es-ES"/>
        </a:p>
      </dgm:t>
    </dgm:pt>
    <dgm:pt modelId="{100C20C9-A7D6-4829-9ECC-CC2047CAD302}" type="sibTrans" cxnId="{721B580B-E0A6-4968-984A-7D658E0995AA}">
      <dgm:prSet/>
      <dgm:spPr/>
      <dgm:t>
        <a:bodyPr/>
        <a:lstStyle/>
        <a:p>
          <a:endParaRPr lang="es-ES"/>
        </a:p>
      </dgm:t>
    </dgm:pt>
    <dgm:pt modelId="{84B40C7D-5F5B-4FB0-AB3F-9C90F759082B}">
      <dgm:prSet phldrT="[Texto]" custT="1"/>
      <dgm:spPr>
        <a:xfrm>
          <a:off x="992462" y="917025"/>
          <a:ext cx="827998" cy="700050"/>
        </a:xfrm>
        <a:prstGeom prst="ellipse">
          <a:avLst/>
        </a:prstGeom>
        <a:solidFill>
          <a:srgbClr val="70AD47">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b="1">
              <a:solidFill>
                <a:sysClr val="windowText" lastClr="000000"/>
              </a:solidFill>
              <a:latin typeface="Calibri" panose="020F0502020204030204"/>
              <a:ea typeface="+mn-ea"/>
              <a:cs typeface="+mn-cs"/>
            </a:rPr>
            <a:t>SOCIALES</a:t>
          </a:r>
        </a:p>
      </dgm:t>
    </dgm:pt>
    <dgm:pt modelId="{5B1A218A-4904-40F2-93DF-FAACE63B11B7}" type="parTrans" cxnId="{18251307-F374-4EC1-A11C-281F59D5653C}">
      <dgm:prSet/>
      <dgm:spPr/>
      <dgm:t>
        <a:bodyPr/>
        <a:lstStyle/>
        <a:p>
          <a:endParaRPr lang="es-ES"/>
        </a:p>
      </dgm:t>
    </dgm:pt>
    <dgm:pt modelId="{8614DE35-239A-4F01-BB63-684EED1D0CFD}" type="sibTrans" cxnId="{18251307-F374-4EC1-A11C-281F59D5653C}">
      <dgm:prSet/>
      <dgm:spPr/>
      <dgm:t>
        <a:bodyPr/>
        <a:lstStyle/>
        <a:p>
          <a:endParaRPr lang="es-ES"/>
        </a:p>
      </dgm:t>
    </dgm:pt>
    <dgm:pt modelId="{D408EB9C-9337-4A17-AE05-BFB4AF2ACB08}" type="pres">
      <dgm:prSet presAssocID="{868D2D42-0961-498B-9B24-B1DB5D579E4C}" presName="composite" presStyleCnt="0">
        <dgm:presLayoutVars>
          <dgm:chMax val="1"/>
          <dgm:dir/>
          <dgm:resizeHandles val="exact"/>
        </dgm:presLayoutVars>
      </dgm:prSet>
      <dgm:spPr/>
    </dgm:pt>
    <dgm:pt modelId="{EAF96DF9-930C-428B-8B99-D37EC06FD0BF}" type="pres">
      <dgm:prSet presAssocID="{868D2D42-0961-498B-9B24-B1DB5D579E4C}" presName="radial" presStyleCnt="0">
        <dgm:presLayoutVars>
          <dgm:animLvl val="ctr"/>
        </dgm:presLayoutVars>
      </dgm:prSet>
      <dgm:spPr/>
    </dgm:pt>
    <dgm:pt modelId="{418B9AD5-C6A5-41D4-8F0C-76EFB640707E}" type="pres">
      <dgm:prSet presAssocID="{9210FB50-7A0D-4C57-9967-0855257E2290}" presName="centerShape" presStyleLbl="vennNode1" presStyleIdx="0" presStyleCnt="5" custScaleX="102850" custScaleY="102850"/>
      <dgm:spPr/>
    </dgm:pt>
    <dgm:pt modelId="{4F991553-06E4-41B8-AAB8-4F4FC4EF4CE1}" type="pres">
      <dgm:prSet presAssocID="{11E056AD-93BC-4C29-9C2D-400EEDC31E87}" presName="node" presStyleLbl="vennNode1" presStyleIdx="1" presStyleCnt="5" custScaleX="174845" custScaleY="102850">
        <dgm:presLayoutVars>
          <dgm:bulletEnabled val="1"/>
        </dgm:presLayoutVars>
      </dgm:prSet>
      <dgm:spPr/>
    </dgm:pt>
    <dgm:pt modelId="{5873E12B-6E56-4E4D-AE2B-6B1C49C43100}" type="pres">
      <dgm:prSet presAssocID="{93F03AA3-2DD2-4683-BC88-FA3225C37BED}" presName="node" presStyleLbl="vennNode1" presStyleIdx="2" presStyleCnt="5" custScaleX="154275" custScaleY="123243" custRadScaleRad="119189" custRadScaleInc="896">
        <dgm:presLayoutVars>
          <dgm:bulletEnabled val="1"/>
        </dgm:presLayoutVars>
      </dgm:prSet>
      <dgm:spPr/>
    </dgm:pt>
    <dgm:pt modelId="{8EACC3B2-B068-404F-8309-6ECBC544C939}" type="pres">
      <dgm:prSet presAssocID="{F132650E-653C-47E8-887E-50446F0BB00A}" presName="node" presStyleLbl="vennNode1" presStyleIdx="3" presStyleCnt="5" custScaleX="164560">
        <dgm:presLayoutVars>
          <dgm:bulletEnabled val="1"/>
        </dgm:presLayoutVars>
      </dgm:prSet>
      <dgm:spPr/>
    </dgm:pt>
    <dgm:pt modelId="{98145042-FC0D-4EDB-8B3B-FBA2E3EDC8A1}" type="pres">
      <dgm:prSet presAssocID="{84B40C7D-5F5B-4FB0-AB3F-9C90F759082B}" presName="node" presStyleLbl="vennNode1" presStyleIdx="4" presStyleCnt="5" custScaleX="118277" custRadScaleRad="114037" custRadScaleInc="-936">
        <dgm:presLayoutVars>
          <dgm:bulletEnabled val="1"/>
        </dgm:presLayoutVars>
      </dgm:prSet>
      <dgm:spPr/>
    </dgm:pt>
  </dgm:ptLst>
  <dgm:cxnLst>
    <dgm:cxn modelId="{18251307-F374-4EC1-A11C-281F59D5653C}" srcId="{9210FB50-7A0D-4C57-9967-0855257E2290}" destId="{84B40C7D-5F5B-4FB0-AB3F-9C90F759082B}" srcOrd="3" destOrd="0" parTransId="{5B1A218A-4904-40F2-93DF-FAACE63B11B7}" sibTransId="{8614DE35-239A-4F01-BB63-684EED1D0CFD}"/>
    <dgm:cxn modelId="{88A6C00A-F23A-492D-8F67-86CB7E116411}" type="presOf" srcId="{F132650E-653C-47E8-887E-50446F0BB00A}" destId="{8EACC3B2-B068-404F-8309-6ECBC544C939}" srcOrd="0" destOrd="0" presId="urn:microsoft.com/office/officeart/2005/8/layout/radial3"/>
    <dgm:cxn modelId="{721B580B-E0A6-4968-984A-7D658E0995AA}" srcId="{9210FB50-7A0D-4C57-9967-0855257E2290}" destId="{F132650E-653C-47E8-887E-50446F0BB00A}" srcOrd="2" destOrd="0" parTransId="{7FB989E8-A3FC-4B69-AD66-88AEA5FE9A6D}" sibTransId="{100C20C9-A7D6-4829-9ECC-CC2047CAD302}"/>
    <dgm:cxn modelId="{59FB7049-F272-41E9-AA2B-0DC96C250B2F}" srcId="{9210FB50-7A0D-4C57-9967-0855257E2290}" destId="{11E056AD-93BC-4C29-9C2D-400EEDC31E87}" srcOrd="0" destOrd="0" parTransId="{682AE2B6-8E70-4298-990F-F2B27353018F}" sibTransId="{419F7311-E754-4163-A96B-66E3ADEF2E63}"/>
    <dgm:cxn modelId="{A76EB86C-125D-4E77-B843-7D9EBD9A4E30}" type="presOf" srcId="{868D2D42-0961-498B-9B24-B1DB5D579E4C}" destId="{D408EB9C-9337-4A17-AE05-BFB4AF2ACB08}" srcOrd="0" destOrd="0" presId="urn:microsoft.com/office/officeart/2005/8/layout/radial3"/>
    <dgm:cxn modelId="{BE5AEE77-1DA7-43A0-82C6-1C9B23D0A2CD}" type="presOf" srcId="{84B40C7D-5F5B-4FB0-AB3F-9C90F759082B}" destId="{98145042-FC0D-4EDB-8B3B-FBA2E3EDC8A1}" srcOrd="0" destOrd="0" presId="urn:microsoft.com/office/officeart/2005/8/layout/radial3"/>
    <dgm:cxn modelId="{31D8F99B-8EBA-4CFD-9F40-D6B128B03B6B}" type="presOf" srcId="{11E056AD-93BC-4C29-9C2D-400EEDC31E87}" destId="{4F991553-06E4-41B8-AAB8-4F4FC4EF4CE1}" srcOrd="0" destOrd="0" presId="urn:microsoft.com/office/officeart/2005/8/layout/radial3"/>
    <dgm:cxn modelId="{08B8DE9F-9164-4D0D-BB8E-D2E1789E2EB1}" srcId="{9210FB50-7A0D-4C57-9967-0855257E2290}" destId="{93F03AA3-2DD2-4683-BC88-FA3225C37BED}" srcOrd="1" destOrd="0" parTransId="{B4348227-CB14-4255-9D53-853504C572FE}" sibTransId="{F76C1BDC-6A8C-4FF6-A137-415FAE559431}"/>
    <dgm:cxn modelId="{C9B9C2C4-6FF8-483E-B732-F87F356212AC}" srcId="{868D2D42-0961-498B-9B24-B1DB5D579E4C}" destId="{9210FB50-7A0D-4C57-9967-0855257E2290}" srcOrd="0" destOrd="0" parTransId="{05C2D979-3D7F-47D9-8AB3-FF11BEDF2EFB}" sibTransId="{EAAE78E7-29A7-4D81-B699-F98F987A25FD}"/>
    <dgm:cxn modelId="{F09F8FCD-CE35-4220-8DA1-E763512649B6}" type="presOf" srcId="{93F03AA3-2DD2-4683-BC88-FA3225C37BED}" destId="{5873E12B-6E56-4E4D-AE2B-6B1C49C43100}" srcOrd="0" destOrd="0" presId="urn:microsoft.com/office/officeart/2005/8/layout/radial3"/>
    <dgm:cxn modelId="{1C8AC0E7-71BB-4431-8536-022C7F4B52E5}" type="presOf" srcId="{9210FB50-7A0D-4C57-9967-0855257E2290}" destId="{418B9AD5-C6A5-41D4-8F0C-76EFB640707E}" srcOrd="0" destOrd="0" presId="urn:microsoft.com/office/officeart/2005/8/layout/radial3"/>
    <dgm:cxn modelId="{3D119745-ED73-4887-AA56-8AC12618CB0B}" type="presParOf" srcId="{D408EB9C-9337-4A17-AE05-BFB4AF2ACB08}" destId="{EAF96DF9-930C-428B-8B99-D37EC06FD0BF}" srcOrd="0" destOrd="0" presId="urn:microsoft.com/office/officeart/2005/8/layout/radial3"/>
    <dgm:cxn modelId="{421377B8-1753-492B-B82A-81EB9BD12525}" type="presParOf" srcId="{EAF96DF9-930C-428B-8B99-D37EC06FD0BF}" destId="{418B9AD5-C6A5-41D4-8F0C-76EFB640707E}" srcOrd="0" destOrd="0" presId="urn:microsoft.com/office/officeart/2005/8/layout/radial3"/>
    <dgm:cxn modelId="{03E4AD61-3F2B-4E36-AA81-5F6C7785694F}" type="presParOf" srcId="{EAF96DF9-930C-428B-8B99-D37EC06FD0BF}" destId="{4F991553-06E4-41B8-AAB8-4F4FC4EF4CE1}" srcOrd="1" destOrd="0" presId="urn:microsoft.com/office/officeart/2005/8/layout/radial3"/>
    <dgm:cxn modelId="{753CFBD8-5DD1-4C48-9A6B-0FF1E69DE0BE}" type="presParOf" srcId="{EAF96DF9-930C-428B-8B99-D37EC06FD0BF}" destId="{5873E12B-6E56-4E4D-AE2B-6B1C49C43100}" srcOrd="2" destOrd="0" presId="urn:microsoft.com/office/officeart/2005/8/layout/radial3"/>
    <dgm:cxn modelId="{3AA79340-C9F1-4217-B2A0-B8986391224C}" type="presParOf" srcId="{EAF96DF9-930C-428B-8B99-D37EC06FD0BF}" destId="{8EACC3B2-B068-404F-8309-6ECBC544C939}" srcOrd="3" destOrd="0" presId="urn:microsoft.com/office/officeart/2005/8/layout/radial3"/>
    <dgm:cxn modelId="{AC9A3692-1C49-493F-9EE3-82F7BBF10A8E}" type="presParOf" srcId="{EAF96DF9-930C-428B-8B99-D37EC06FD0BF}" destId="{98145042-FC0D-4EDB-8B3B-FBA2E3EDC8A1}" srcOrd="4" destOrd="0" presId="urn:microsoft.com/office/officeart/2005/8/layout/radial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230F8C6-0E6F-42E6-898D-858379E9D692}" type="doc">
      <dgm:prSet loTypeId="urn:microsoft.com/office/officeart/2005/8/layout/process4" loCatId="process" qsTypeId="urn:microsoft.com/office/officeart/2005/8/quickstyle/simple5" qsCatId="simple" csTypeId="urn:microsoft.com/office/officeart/2005/8/colors/colorful5" csCatId="colorful"/>
      <dgm:spPr/>
      <dgm:t>
        <a:bodyPr/>
        <a:lstStyle/>
        <a:p>
          <a:endParaRPr lang="en-US"/>
        </a:p>
      </dgm:t>
    </dgm:pt>
    <dgm:pt modelId="{FCB6DA59-AF4C-4EBC-9F47-D3798AD46D29}">
      <dgm:prSet/>
      <dgm:spPr/>
      <dgm:t>
        <a:bodyPr/>
        <a:lstStyle/>
        <a:p>
          <a:r>
            <a:rPr lang="es-ES" dirty="0"/>
            <a:t>El crecimiento se interpreta como signo de vitalidad y fortaleza.</a:t>
          </a:r>
          <a:endParaRPr lang="en-US" dirty="0"/>
        </a:p>
      </dgm:t>
    </dgm:pt>
    <dgm:pt modelId="{DBF3E9D8-D6E5-47C8-BF18-0DAB50DFD9C8}" type="parTrans" cxnId="{6329EE48-5AF0-44B8-889C-415BBCDC008E}">
      <dgm:prSet/>
      <dgm:spPr/>
      <dgm:t>
        <a:bodyPr/>
        <a:lstStyle/>
        <a:p>
          <a:endParaRPr lang="en-US"/>
        </a:p>
      </dgm:t>
    </dgm:pt>
    <dgm:pt modelId="{15ADDEE7-3324-4B4F-8223-24182E4B351C}" type="sibTrans" cxnId="{6329EE48-5AF0-44B8-889C-415BBCDC008E}">
      <dgm:prSet/>
      <dgm:spPr/>
      <dgm:t>
        <a:bodyPr/>
        <a:lstStyle/>
        <a:p>
          <a:endParaRPr lang="en-US"/>
        </a:p>
      </dgm:t>
    </dgm:pt>
    <dgm:pt modelId="{A0AF5365-8392-457F-997F-4A12243B7680}">
      <dgm:prSet/>
      <dgm:spPr/>
      <dgm:t>
        <a:bodyPr/>
        <a:lstStyle/>
        <a:p>
          <a:r>
            <a:rPr lang="es-ES" dirty="0"/>
            <a:t>En economías dinámicas como las actuales, las empresas deben crecer aunque sea para mantener su posición competitiva frente a otras empresas. </a:t>
          </a:r>
          <a:endParaRPr lang="en-US" dirty="0"/>
        </a:p>
      </dgm:t>
    </dgm:pt>
    <dgm:pt modelId="{69298009-D84C-4085-8107-73D36E70D555}" type="parTrans" cxnId="{C36FD0E3-1EEE-418E-A3B9-A45425005944}">
      <dgm:prSet/>
      <dgm:spPr/>
      <dgm:t>
        <a:bodyPr/>
        <a:lstStyle/>
        <a:p>
          <a:endParaRPr lang="en-US"/>
        </a:p>
      </dgm:t>
    </dgm:pt>
    <dgm:pt modelId="{12B9E044-E9B2-48F8-BABB-06F516264587}" type="sibTrans" cxnId="{C36FD0E3-1EEE-418E-A3B9-A45425005944}">
      <dgm:prSet/>
      <dgm:spPr/>
      <dgm:t>
        <a:bodyPr/>
        <a:lstStyle/>
        <a:p>
          <a:endParaRPr lang="en-US"/>
        </a:p>
      </dgm:t>
    </dgm:pt>
    <dgm:pt modelId="{28CB987D-522B-47A3-9E0B-7CCD2301E358}">
      <dgm:prSet/>
      <dgm:spPr/>
      <dgm:t>
        <a:bodyPr/>
        <a:lstStyle/>
        <a:p>
          <a:r>
            <a:rPr lang="es-ES"/>
            <a:t>Los directivos de las empresas asocian el crecimiento con un aumento de su poder e influencia, por eso darán prioridad al crecimiento frente a otros objetivos.</a:t>
          </a:r>
          <a:endParaRPr lang="en-US"/>
        </a:p>
      </dgm:t>
    </dgm:pt>
    <dgm:pt modelId="{21CD140A-F557-4CA9-8AC7-054A1B2432E8}" type="parTrans" cxnId="{16239387-2010-4760-A90D-8BF45D98608F}">
      <dgm:prSet/>
      <dgm:spPr/>
      <dgm:t>
        <a:bodyPr/>
        <a:lstStyle/>
        <a:p>
          <a:endParaRPr lang="en-US"/>
        </a:p>
      </dgm:t>
    </dgm:pt>
    <dgm:pt modelId="{491805B7-F172-4E2A-883F-89AD4F341393}" type="sibTrans" cxnId="{16239387-2010-4760-A90D-8BF45D98608F}">
      <dgm:prSet/>
      <dgm:spPr/>
      <dgm:t>
        <a:bodyPr/>
        <a:lstStyle/>
        <a:p>
          <a:endParaRPr lang="en-US"/>
        </a:p>
      </dgm:t>
    </dgm:pt>
    <dgm:pt modelId="{3756F01A-90BF-4CAB-A550-FE728C338AC4}" type="pres">
      <dgm:prSet presAssocID="{3230F8C6-0E6F-42E6-898D-858379E9D692}" presName="Name0" presStyleCnt="0">
        <dgm:presLayoutVars>
          <dgm:dir/>
          <dgm:animLvl val="lvl"/>
          <dgm:resizeHandles val="exact"/>
        </dgm:presLayoutVars>
      </dgm:prSet>
      <dgm:spPr/>
    </dgm:pt>
    <dgm:pt modelId="{958024B9-D1C5-46F4-9FE2-CE301E884B49}" type="pres">
      <dgm:prSet presAssocID="{28CB987D-522B-47A3-9E0B-7CCD2301E358}" presName="boxAndChildren" presStyleCnt="0"/>
      <dgm:spPr/>
    </dgm:pt>
    <dgm:pt modelId="{DBEF445C-8CDE-449A-A17D-9BCC3E4F1E7A}" type="pres">
      <dgm:prSet presAssocID="{28CB987D-522B-47A3-9E0B-7CCD2301E358}" presName="parentTextBox" presStyleLbl="node1" presStyleIdx="0" presStyleCnt="3"/>
      <dgm:spPr/>
    </dgm:pt>
    <dgm:pt modelId="{361A24E5-2C66-45F3-ADAA-0FAF0FB5BC94}" type="pres">
      <dgm:prSet presAssocID="{12B9E044-E9B2-48F8-BABB-06F516264587}" presName="sp" presStyleCnt="0"/>
      <dgm:spPr/>
    </dgm:pt>
    <dgm:pt modelId="{64E39EBC-8D8F-4C08-86A5-59B9E959F060}" type="pres">
      <dgm:prSet presAssocID="{A0AF5365-8392-457F-997F-4A12243B7680}" presName="arrowAndChildren" presStyleCnt="0"/>
      <dgm:spPr/>
    </dgm:pt>
    <dgm:pt modelId="{5FB55F18-2138-453F-BBD0-9378CF633E57}" type="pres">
      <dgm:prSet presAssocID="{A0AF5365-8392-457F-997F-4A12243B7680}" presName="parentTextArrow" presStyleLbl="node1" presStyleIdx="1" presStyleCnt="3"/>
      <dgm:spPr/>
    </dgm:pt>
    <dgm:pt modelId="{E11D0557-77B2-4054-9E04-C9B069982A72}" type="pres">
      <dgm:prSet presAssocID="{15ADDEE7-3324-4B4F-8223-24182E4B351C}" presName="sp" presStyleCnt="0"/>
      <dgm:spPr/>
    </dgm:pt>
    <dgm:pt modelId="{AAAEA118-1DA8-4DE0-AC14-FE1C376D0105}" type="pres">
      <dgm:prSet presAssocID="{FCB6DA59-AF4C-4EBC-9F47-D3798AD46D29}" presName="arrowAndChildren" presStyleCnt="0"/>
      <dgm:spPr/>
    </dgm:pt>
    <dgm:pt modelId="{9C8E3D0B-F47F-4773-B32F-B1C5146C3FC8}" type="pres">
      <dgm:prSet presAssocID="{FCB6DA59-AF4C-4EBC-9F47-D3798AD46D29}" presName="parentTextArrow" presStyleLbl="node1" presStyleIdx="2" presStyleCnt="3"/>
      <dgm:spPr/>
    </dgm:pt>
  </dgm:ptLst>
  <dgm:cxnLst>
    <dgm:cxn modelId="{6329EE48-5AF0-44B8-889C-415BBCDC008E}" srcId="{3230F8C6-0E6F-42E6-898D-858379E9D692}" destId="{FCB6DA59-AF4C-4EBC-9F47-D3798AD46D29}" srcOrd="0" destOrd="0" parTransId="{DBF3E9D8-D6E5-47C8-BF18-0DAB50DFD9C8}" sibTransId="{15ADDEE7-3324-4B4F-8223-24182E4B351C}"/>
    <dgm:cxn modelId="{3260E455-E492-4BAE-A1DA-44130A46ED33}" type="presOf" srcId="{3230F8C6-0E6F-42E6-898D-858379E9D692}" destId="{3756F01A-90BF-4CAB-A550-FE728C338AC4}" srcOrd="0" destOrd="0" presId="urn:microsoft.com/office/officeart/2005/8/layout/process4"/>
    <dgm:cxn modelId="{CC65EB7C-7A58-4D39-AFF2-ED1827B6A802}" type="presOf" srcId="{A0AF5365-8392-457F-997F-4A12243B7680}" destId="{5FB55F18-2138-453F-BBD0-9378CF633E57}" srcOrd="0" destOrd="0" presId="urn:microsoft.com/office/officeart/2005/8/layout/process4"/>
    <dgm:cxn modelId="{16239387-2010-4760-A90D-8BF45D98608F}" srcId="{3230F8C6-0E6F-42E6-898D-858379E9D692}" destId="{28CB987D-522B-47A3-9E0B-7CCD2301E358}" srcOrd="2" destOrd="0" parTransId="{21CD140A-F557-4CA9-8AC7-054A1B2432E8}" sibTransId="{491805B7-F172-4E2A-883F-89AD4F341393}"/>
    <dgm:cxn modelId="{C06AFD9F-703B-44EE-AABF-8373D901131D}" type="presOf" srcId="{28CB987D-522B-47A3-9E0B-7CCD2301E358}" destId="{DBEF445C-8CDE-449A-A17D-9BCC3E4F1E7A}" srcOrd="0" destOrd="0" presId="urn:microsoft.com/office/officeart/2005/8/layout/process4"/>
    <dgm:cxn modelId="{607BA5BA-E8D7-4A06-8A58-3F93E3C16551}" type="presOf" srcId="{FCB6DA59-AF4C-4EBC-9F47-D3798AD46D29}" destId="{9C8E3D0B-F47F-4773-B32F-B1C5146C3FC8}" srcOrd="0" destOrd="0" presId="urn:microsoft.com/office/officeart/2005/8/layout/process4"/>
    <dgm:cxn modelId="{C36FD0E3-1EEE-418E-A3B9-A45425005944}" srcId="{3230F8C6-0E6F-42E6-898D-858379E9D692}" destId="{A0AF5365-8392-457F-997F-4A12243B7680}" srcOrd="1" destOrd="0" parTransId="{69298009-D84C-4085-8107-73D36E70D555}" sibTransId="{12B9E044-E9B2-48F8-BABB-06F516264587}"/>
    <dgm:cxn modelId="{3563F8DA-8743-4AC4-990F-9AB20B2F70C1}" type="presParOf" srcId="{3756F01A-90BF-4CAB-A550-FE728C338AC4}" destId="{958024B9-D1C5-46F4-9FE2-CE301E884B49}" srcOrd="0" destOrd="0" presId="urn:microsoft.com/office/officeart/2005/8/layout/process4"/>
    <dgm:cxn modelId="{F05AB513-DF6B-47F7-941A-57C64F838999}" type="presParOf" srcId="{958024B9-D1C5-46F4-9FE2-CE301E884B49}" destId="{DBEF445C-8CDE-449A-A17D-9BCC3E4F1E7A}" srcOrd="0" destOrd="0" presId="urn:microsoft.com/office/officeart/2005/8/layout/process4"/>
    <dgm:cxn modelId="{6AE30D89-77CD-45D8-B774-AD1BEB650836}" type="presParOf" srcId="{3756F01A-90BF-4CAB-A550-FE728C338AC4}" destId="{361A24E5-2C66-45F3-ADAA-0FAF0FB5BC94}" srcOrd="1" destOrd="0" presId="urn:microsoft.com/office/officeart/2005/8/layout/process4"/>
    <dgm:cxn modelId="{BC242C8A-AA64-47FD-AB86-35222B995406}" type="presParOf" srcId="{3756F01A-90BF-4CAB-A550-FE728C338AC4}" destId="{64E39EBC-8D8F-4C08-86A5-59B9E959F060}" srcOrd="2" destOrd="0" presId="urn:microsoft.com/office/officeart/2005/8/layout/process4"/>
    <dgm:cxn modelId="{424A0441-7A44-457A-9ADF-081361496AA2}" type="presParOf" srcId="{64E39EBC-8D8F-4C08-86A5-59B9E959F060}" destId="{5FB55F18-2138-453F-BBD0-9378CF633E57}" srcOrd="0" destOrd="0" presId="urn:microsoft.com/office/officeart/2005/8/layout/process4"/>
    <dgm:cxn modelId="{B183B481-1B1F-41E9-BAE5-5A872E176693}" type="presParOf" srcId="{3756F01A-90BF-4CAB-A550-FE728C338AC4}" destId="{E11D0557-77B2-4054-9E04-C9B069982A72}" srcOrd="3" destOrd="0" presId="urn:microsoft.com/office/officeart/2005/8/layout/process4"/>
    <dgm:cxn modelId="{2F3E953A-9536-4634-948C-67846D990D26}" type="presParOf" srcId="{3756F01A-90BF-4CAB-A550-FE728C338AC4}" destId="{AAAEA118-1DA8-4DE0-AC14-FE1C376D0105}" srcOrd="4" destOrd="0" presId="urn:microsoft.com/office/officeart/2005/8/layout/process4"/>
    <dgm:cxn modelId="{293DBE50-375A-47CC-BED7-224E7F1CFA53}" type="presParOf" srcId="{AAAEA118-1DA8-4DE0-AC14-FE1C376D0105}" destId="{9C8E3D0B-F47F-4773-B32F-B1C5146C3FC8}"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8EF6C6C-4ABF-4CFD-8066-9E5DCD99BB38}" type="doc">
      <dgm:prSet loTypeId="urn:microsoft.com/office/officeart/2005/8/layout/hList7" loCatId="relationship" qsTypeId="urn:microsoft.com/office/officeart/2005/8/quickstyle/simple1" qsCatId="simple" csTypeId="urn:microsoft.com/office/officeart/2005/8/colors/colorful1" csCatId="colorful" phldr="1"/>
      <dgm:spPr/>
      <dgm:t>
        <a:bodyPr/>
        <a:lstStyle/>
        <a:p>
          <a:endParaRPr lang="es-ES"/>
        </a:p>
      </dgm:t>
    </dgm:pt>
    <dgm:pt modelId="{E45D7BF5-C769-472D-9CD7-5CA066B8D329}">
      <dgm:prSet phldrT="[Texto]" custT="1"/>
      <dgm:spPr>
        <a:xfrm>
          <a:off x="73" y="0"/>
          <a:ext cx="983869" cy="3721211"/>
        </a:xfrm>
        <a:prstGeom prst="roundRect">
          <a:avLst>
            <a:gd name="adj" fmla="val 10000"/>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b="1" dirty="0">
              <a:solidFill>
                <a:sysClr val="window" lastClr="FFFFFF"/>
              </a:solidFill>
              <a:latin typeface="Calibri" panose="020F0502020204030204"/>
              <a:ea typeface="+mn-ea"/>
              <a:cs typeface="+mn-cs"/>
            </a:rPr>
            <a:t>DIRECCIÓN</a:t>
          </a:r>
        </a:p>
      </dgm:t>
    </dgm:pt>
    <dgm:pt modelId="{E325049B-277F-44BC-9559-258C4E4C0C42}" type="parTrans" cxnId="{A309CBD5-FCA3-49D2-973D-4F83758A6ED1}">
      <dgm:prSet/>
      <dgm:spPr/>
      <dgm:t>
        <a:bodyPr/>
        <a:lstStyle/>
        <a:p>
          <a:endParaRPr lang="es-ES"/>
        </a:p>
      </dgm:t>
    </dgm:pt>
    <dgm:pt modelId="{E7266EBD-F06C-4AA1-9BDE-F83B22ACC933}" type="sibTrans" cxnId="{A309CBD5-FCA3-49D2-973D-4F83758A6ED1}">
      <dgm:prSet/>
      <dgm:spPr/>
      <dgm:t>
        <a:bodyPr/>
        <a:lstStyle/>
        <a:p>
          <a:endParaRPr lang="es-ES"/>
        </a:p>
      </dgm:t>
    </dgm:pt>
    <dgm:pt modelId="{7F6FE9B0-2CF0-444B-89A0-46821ECCE41D}">
      <dgm:prSet phldrT="[Texto]" custT="1"/>
      <dgm:spPr>
        <a:xfrm>
          <a:off x="73" y="0"/>
          <a:ext cx="983869" cy="3721211"/>
        </a:xfrm>
        <a:prstGeom prst="roundRect">
          <a:avLst>
            <a:gd name="adj" fmla="val 10000"/>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Char char="•"/>
          </a:pPr>
          <a:r>
            <a:rPr lang="es-ES" sz="1400" dirty="0">
              <a:solidFill>
                <a:sysClr val="window" lastClr="FFFFFF"/>
              </a:solidFill>
              <a:latin typeface="Calibri" panose="020F0502020204030204"/>
              <a:ea typeface="+mn-ea"/>
              <a:cs typeface="+mn-cs"/>
            </a:rPr>
            <a:t> Toma decisiones. planifica estableciendo los objetivos de la empresa, gestiona los recursos y es la responsable de liderar la organización.</a:t>
          </a:r>
        </a:p>
      </dgm:t>
    </dgm:pt>
    <dgm:pt modelId="{6EC4ADEF-31E7-4218-BBFA-513B76FCEF11}" type="parTrans" cxnId="{93B2A44E-D71B-4E09-8C2C-7EC680845FA2}">
      <dgm:prSet/>
      <dgm:spPr/>
      <dgm:t>
        <a:bodyPr/>
        <a:lstStyle/>
        <a:p>
          <a:endParaRPr lang="es-ES"/>
        </a:p>
      </dgm:t>
    </dgm:pt>
    <dgm:pt modelId="{D2879001-5C28-4DD9-A5D6-F4707D3AC7B9}" type="sibTrans" cxnId="{93B2A44E-D71B-4E09-8C2C-7EC680845FA2}">
      <dgm:prSet/>
      <dgm:spPr/>
      <dgm:t>
        <a:bodyPr/>
        <a:lstStyle/>
        <a:p>
          <a:endParaRPr lang="es-ES"/>
        </a:p>
      </dgm:t>
    </dgm:pt>
    <dgm:pt modelId="{839AA04C-3F16-4857-B37B-1A61D6FC8558}">
      <dgm:prSet phldrT="[Texto]" custT="1"/>
      <dgm:spPr>
        <a:xfrm>
          <a:off x="1013459" y="0"/>
          <a:ext cx="983869" cy="3721211"/>
        </a:xfrm>
        <a:prstGeom prst="roundRect">
          <a:avLst>
            <a:gd name="adj" fmla="val 10000"/>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b="1" dirty="0">
              <a:solidFill>
                <a:sysClr val="window" lastClr="FFFFFF"/>
              </a:solidFill>
              <a:latin typeface="Calibri" panose="020F0502020204030204"/>
              <a:ea typeface="+mn-ea"/>
              <a:cs typeface="+mn-cs"/>
            </a:rPr>
            <a:t>ÁREA DE PERSONAL</a:t>
          </a:r>
        </a:p>
      </dgm:t>
    </dgm:pt>
    <dgm:pt modelId="{17057382-4070-40C4-B502-7CF48AA4BC40}" type="parTrans" cxnId="{C65BE6D4-E0D2-4BC1-AB2A-C8FFE6840751}">
      <dgm:prSet/>
      <dgm:spPr/>
      <dgm:t>
        <a:bodyPr/>
        <a:lstStyle/>
        <a:p>
          <a:endParaRPr lang="es-ES"/>
        </a:p>
      </dgm:t>
    </dgm:pt>
    <dgm:pt modelId="{09A4754D-DB78-49E4-9E71-6BF959818399}" type="sibTrans" cxnId="{C65BE6D4-E0D2-4BC1-AB2A-C8FFE6840751}">
      <dgm:prSet/>
      <dgm:spPr/>
      <dgm:t>
        <a:bodyPr/>
        <a:lstStyle/>
        <a:p>
          <a:endParaRPr lang="es-ES"/>
        </a:p>
      </dgm:t>
    </dgm:pt>
    <dgm:pt modelId="{BEC7D68C-B1CD-4E5B-9E88-4B4C8B535D56}">
      <dgm:prSet phldrT="[Texto]" custT="1"/>
      <dgm:spPr>
        <a:xfrm>
          <a:off x="1013459" y="0"/>
          <a:ext cx="983869" cy="3721211"/>
        </a:xfrm>
        <a:prstGeom prst="roundRect">
          <a:avLst>
            <a:gd name="adj" fmla="val 10000"/>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Char char="•"/>
          </a:pPr>
          <a:r>
            <a:rPr lang="es-ES" sz="1400">
              <a:solidFill>
                <a:sysClr val="window" lastClr="FFFFFF"/>
              </a:solidFill>
              <a:latin typeface="Calibri" panose="020F0502020204030204"/>
              <a:ea typeface="+mn-ea"/>
              <a:cs typeface="+mn-cs"/>
            </a:rPr>
            <a:t>Área responsable de todo lo concerniente al personal y las relaciones laborales: selección, contratación, formación...</a:t>
          </a:r>
        </a:p>
      </dgm:t>
    </dgm:pt>
    <dgm:pt modelId="{B4E8EABE-ED59-43DC-9A58-2D09108BA866}" type="parTrans" cxnId="{BB109B48-A548-44E8-A124-C8A8F43F8A49}">
      <dgm:prSet/>
      <dgm:spPr/>
      <dgm:t>
        <a:bodyPr/>
        <a:lstStyle/>
        <a:p>
          <a:endParaRPr lang="es-ES"/>
        </a:p>
      </dgm:t>
    </dgm:pt>
    <dgm:pt modelId="{FD347A07-F1AF-49D7-A603-74A14DE5C7ED}" type="sibTrans" cxnId="{BB109B48-A548-44E8-A124-C8A8F43F8A49}">
      <dgm:prSet/>
      <dgm:spPr/>
      <dgm:t>
        <a:bodyPr/>
        <a:lstStyle/>
        <a:p>
          <a:endParaRPr lang="es-ES"/>
        </a:p>
      </dgm:t>
    </dgm:pt>
    <dgm:pt modelId="{238F2C23-0B4C-4830-9B7B-04880EFDB922}">
      <dgm:prSet phldrT="[Texto]" custT="1"/>
      <dgm:spPr>
        <a:xfrm>
          <a:off x="2026844" y="0"/>
          <a:ext cx="983869" cy="3721211"/>
        </a:xfrm>
        <a:prstGeom prst="roundRect">
          <a:avLst>
            <a:gd name="adj" fmla="val 10000"/>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Char char="•"/>
          </a:pPr>
          <a:r>
            <a:rPr lang="es-ES" sz="1400">
              <a:solidFill>
                <a:sysClr val="window" lastClr="FFFFFF"/>
              </a:solidFill>
              <a:latin typeface="Calibri" panose="020F0502020204030204"/>
              <a:ea typeface="+mn-ea"/>
              <a:cs typeface="+mn-cs"/>
            </a:rPr>
            <a:t>Se ocupa de los temas relacionados con la contabilidad, la financiación y los asuntos fiscales.</a:t>
          </a:r>
        </a:p>
      </dgm:t>
    </dgm:pt>
    <dgm:pt modelId="{44A4F476-4BD1-42BC-9B19-14FAFD07DA9B}" type="parTrans" cxnId="{A49C3C6C-9C54-4651-8263-86FD55889AB0}">
      <dgm:prSet/>
      <dgm:spPr/>
      <dgm:t>
        <a:bodyPr/>
        <a:lstStyle/>
        <a:p>
          <a:endParaRPr lang="es-ES"/>
        </a:p>
      </dgm:t>
    </dgm:pt>
    <dgm:pt modelId="{DABF0C1B-2B9F-4CC9-B5A4-1E656AEC8ADB}" type="sibTrans" cxnId="{A49C3C6C-9C54-4651-8263-86FD55889AB0}">
      <dgm:prSet/>
      <dgm:spPr/>
      <dgm:t>
        <a:bodyPr/>
        <a:lstStyle/>
        <a:p>
          <a:endParaRPr lang="es-ES"/>
        </a:p>
      </dgm:t>
    </dgm:pt>
    <dgm:pt modelId="{A07A8644-2E64-449A-9737-8C439D11C025}">
      <dgm:prSet custT="1"/>
      <dgm:spPr>
        <a:xfrm>
          <a:off x="3040229" y="0"/>
          <a:ext cx="983869" cy="3721211"/>
        </a:xfrm>
        <a:prstGeom prst="roundRect">
          <a:avLst>
            <a:gd name="adj" fmla="val 10000"/>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300" b="1" dirty="0">
              <a:solidFill>
                <a:sysClr val="window" lastClr="FFFFFF"/>
              </a:solidFill>
              <a:latin typeface="Calibri" panose="020F0502020204030204"/>
              <a:ea typeface="+mn-ea"/>
              <a:cs typeface="+mn-cs"/>
            </a:rPr>
            <a:t>ÁREA DE PRODUCCIÓN</a:t>
          </a:r>
        </a:p>
      </dgm:t>
    </dgm:pt>
    <dgm:pt modelId="{E6F6BD45-51B3-466D-94B0-526C78B8B52F}" type="parTrans" cxnId="{A354F9BD-2DA0-4BD5-83EF-FDEB5FEF1936}">
      <dgm:prSet/>
      <dgm:spPr/>
      <dgm:t>
        <a:bodyPr/>
        <a:lstStyle/>
        <a:p>
          <a:endParaRPr lang="es-ES"/>
        </a:p>
      </dgm:t>
    </dgm:pt>
    <dgm:pt modelId="{86887CDC-5D1D-493A-8082-014180BA7004}" type="sibTrans" cxnId="{A354F9BD-2DA0-4BD5-83EF-FDEB5FEF1936}">
      <dgm:prSet/>
      <dgm:spPr/>
      <dgm:t>
        <a:bodyPr/>
        <a:lstStyle/>
        <a:p>
          <a:endParaRPr lang="es-ES"/>
        </a:p>
      </dgm:t>
    </dgm:pt>
    <dgm:pt modelId="{B1A1FE70-8385-4C46-A935-D6297ABE0E5C}">
      <dgm:prSet custT="1"/>
      <dgm:spPr>
        <a:xfrm>
          <a:off x="3040229" y="0"/>
          <a:ext cx="983869" cy="3721211"/>
        </a:xfrm>
        <a:prstGeom prst="roundRect">
          <a:avLst>
            <a:gd name="adj" fmla="val 10000"/>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Char char="•"/>
          </a:pPr>
          <a:r>
            <a:rPr lang="es-ES" sz="1400" dirty="0">
              <a:solidFill>
                <a:sysClr val="window" lastClr="FFFFFF"/>
              </a:solidFill>
              <a:latin typeface="Calibri" panose="020F0502020204030204"/>
              <a:ea typeface="+mn-ea"/>
              <a:cs typeface="+mn-cs"/>
            </a:rPr>
            <a:t>Diseña el producto y el proceso para llevarlo a cabo, y controla la calidad del os materiales y de los recursos utilizados.</a:t>
          </a:r>
        </a:p>
      </dgm:t>
    </dgm:pt>
    <dgm:pt modelId="{B041C4DB-5F52-408A-96BC-79484754169B}" type="parTrans" cxnId="{8211EE12-1491-48BE-9E02-F269EE34143A}">
      <dgm:prSet/>
      <dgm:spPr/>
      <dgm:t>
        <a:bodyPr/>
        <a:lstStyle/>
        <a:p>
          <a:endParaRPr lang="es-ES"/>
        </a:p>
      </dgm:t>
    </dgm:pt>
    <dgm:pt modelId="{5108D19E-43FA-4DF8-8178-4B446D264B99}" type="sibTrans" cxnId="{8211EE12-1491-48BE-9E02-F269EE34143A}">
      <dgm:prSet/>
      <dgm:spPr/>
      <dgm:t>
        <a:bodyPr/>
        <a:lstStyle/>
        <a:p>
          <a:endParaRPr lang="es-ES"/>
        </a:p>
      </dgm:t>
    </dgm:pt>
    <dgm:pt modelId="{6B665227-C714-47D8-844E-67BD250FC842}">
      <dgm:prSet custT="1"/>
      <dgm:spPr>
        <a:xfrm>
          <a:off x="4053614" y="0"/>
          <a:ext cx="983869" cy="3721211"/>
        </a:xfrm>
        <a:prstGeom prst="roundRect">
          <a:avLst>
            <a:gd name="adj" fmla="val 10000"/>
          </a:avLst>
        </a:prstGeom>
        <a:solidFill>
          <a:srgbClr val="70AD47">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dirty="0">
              <a:solidFill>
                <a:sysClr val="window" lastClr="FFFFFF"/>
              </a:solidFill>
              <a:latin typeface="Calibri" panose="020F0502020204030204"/>
              <a:ea typeface="+mn-ea"/>
              <a:cs typeface="+mn-cs"/>
            </a:rPr>
            <a:t>ÁREA DE COMERCIALIZACIÓN</a:t>
          </a:r>
        </a:p>
      </dgm:t>
    </dgm:pt>
    <dgm:pt modelId="{67205942-B7F9-46FD-871D-CBF57CDD456C}" type="parTrans" cxnId="{4E04B495-3925-4BF6-9959-AFEB87C45492}">
      <dgm:prSet/>
      <dgm:spPr/>
      <dgm:t>
        <a:bodyPr/>
        <a:lstStyle/>
        <a:p>
          <a:endParaRPr lang="es-ES"/>
        </a:p>
      </dgm:t>
    </dgm:pt>
    <dgm:pt modelId="{0B053C5E-52AF-429B-AAB5-8656B24AD38C}" type="sibTrans" cxnId="{4E04B495-3925-4BF6-9959-AFEB87C45492}">
      <dgm:prSet/>
      <dgm:spPr/>
      <dgm:t>
        <a:bodyPr/>
        <a:lstStyle/>
        <a:p>
          <a:endParaRPr lang="es-ES"/>
        </a:p>
      </dgm:t>
    </dgm:pt>
    <dgm:pt modelId="{A11F88C7-2D9B-43C0-8171-5A0187F7E311}">
      <dgm:prSet custT="1"/>
      <dgm:spPr>
        <a:xfrm>
          <a:off x="5066999" y="0"/>
          <a:ext cx="983869" cy="3721211"/>
        </a:xfrm>
        <a:prstGeom prst="roundRect">
          <a:avLst>
            <a:gd name="adj" fmla="val 10000"/>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dirty="0">
              <a:solidFill>
                <a:sysClr val="window" lastClr="FFFFFF"/>
              </a:solidFill>
              <a:latin typeface="Calibri" panose="020F0502020204030204"/>
              <a:ea typeface="+mn-ea"/>
              <a:cs typeface="+mn-cs"/>
            </a:rPr>
            <a:t>AREA DE INVESTIGACIÓN, DESARROLLO E INNOVACIÓN</a:t>
          </a:r>
        </a:p>
      </dgm:t>
    </dgm:pt>
    <dgm:pt modelId="{4A7753EE-2CBF-4CE0-860F-CD9D96D845F3}" type="sibTrans" cxnId="{792492EA-05F9-4994-9042-11EFF14BD332}">
      <dgm:prSet/>
      <dgm:spPr/>
      <dgm:t>
        <a:bodyPr/>
        <a:lstStyle/>
        <a:p>
          <a:endParaRPr lang="es-ES"/>
        </a:p>
      </dgm:t>
    </dgm:pt>
    <dgm:pt modelId="{B01D1B06-ACA2-4F01-B695-4FC28CD60834}" type="parTrans" cxnId="{792492EA-05F9-4994-9042-11EFF14BD332}">
      <dgm:prSet/>
      <dgm:spPr/>
      <dgm:t>
        <a:bodyPr/>
        <a:lstStyle/>
        <a:p>
          <a:endParaRPr lang="es-ES"/>
        </a:p>
      </dgm:t>
    </dgm:pt>
    <dgm:pt modelId="{4E5C69D7-C438-4651-A6BA-183237376214}">
      <dgm:prSet custT="1"/>
      <dgm:spPr>
        <a:xfrm>
          <a:off x="4053614" y="0"/>
          <a:ext cx="983869" cy="3721211"/>
        </a:xfrm>
        <a:prstGeom prst="roundRect">
          <a:avLst>
            <a:gd name="adj" fmla="val 10000"/>
          </a:avLst>
        </a:prstGeom>
        <a:solidFill>
          <a:srgbClr val="70AD47">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Char char="•"/>
          </a:pPr>
          <a:r>
            <a:rPr lang="es-ES" sz="1400">
              <a:solidFill>
                <a:sysClr val="window" lastClr="FFFFFF"/>
              </a:solidFill>
              <a:latin typeface="Calibri" panose="020F0502020204030204"/>
              <a:ea typeface="+mn-ea"/>
              <a:cs typeface="+mn-cs"/>
            </a:rPr>
            <a:t>Toda su actividad la orienta a buscar los modos para facilitar la venta del producto o servicio.</a:t>
          </a:r>
        </a:p>
      </dgm:t>
    </dgm:pt>
    <dgm:pt modelId="{41DBE4F5-CE86-45FF-9988-C9D50B0C5588}" type="parTrans" cxnId="{DD14E4EF-B7FD-480E-9091-CDA0609C3A76}">
      <dgm:prSet/>
      <dgm:spPr/>
      <dgm:t>
        <a:bodyPr/>
        <a:lstStyle/>
        <a:p>
          <a:endParaRPr lang="es-ES"/>
        </a:p>
      </dgm:t>
    </dgm:pt>
    <dgm:pt modelId="{FBFA69D8-F86F-45CF-B982-0C94ED39E38D}" type="sibTrans" cxnId="{DD14E4EF-B7FD-480E-9091-CDA0609C3A76}">
      <dgm:prSet/>
      <dgm:spPr/>
      <dgm:t>
        <a:bodyPr/>
        <a:lstStyle/>
        <a:p>
          <a:endParaRPr lang="es-ES"/>
        </a:p>
      </dgm:t>
    </dgm:pt>
    <dgm:pt modelId="{632C9823-89A2-4F4D-8B0E-E8811D3E9818}">
      <dgm:prSet custT="1"/>
      <dgm:spPr>
        <a:xfrm>
          <a:off x="5066999" y="0"/>
          <a:ext cx="983869" cy="3721211"/>
        </a:xfrm>
        <a:prstGeom prst="roundRect">
          <a:avLst>
            <a:gd name="adj" fmla="val 10000"/>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Char char="•"/>
          </a:pPr>
          <a:r>
            <a:rPr lang="es-ES" sz="1400">
              <a:solidFill>
                <a:sysClr val="window" lastClr="FFFFFF"/>
              </a:solidFill>
              <a:latin typeface="Calibri" panose="020F0502020204030204"/>
              <a:ea typeface="+mn-ea"/>
              <a:cs typeface="+mn-cs"/>
            </a:rPr>
            <a:t>Dedicada a la investigación tecnológica, al desarrollo del producto o servicio y a la innovación.</a:t>
          </a:r>
        </a:p>
      </dgm:t>
    </dgm:pt>
    <dgm:pt modelId="{72113951-E8A4-4B9B-97BD-DF8FE542B58C}" type="parTrans" cxnId="{33FC62D6-4F03-4BF5-901C-E2B27C2A26EF}">
      <dgm:prSet/>
      <dgm:spPr/>
      <dgm:t>
        <a:bodyPr/>
        <a:lstStyle/>
        <a:p>
          <a:endParaRPr lang="es-ES"/>
        </a:p>
      </dgm:t>
    </dgm:pt>
    <dgm:pt modelId="{85A726D6-CC7C-4751-A64B-BC10D56EE902}" type="sibTrans" cxnId="{33FC62D6-4F03-4BF5-901C-E2B27C2A26EF}">
      <dgm:prSet/>
      <dgm:spPr/>
      <dgm:t>
        <a:bodyPr/>
        <a:lstStyle/>
        <a:p>
          <a:endParaRPr lang="es-ES"/>
        </a:p>
      </dgm:t>
    </dgm:pt>
    <dgm:pt modelId="{F6643B5D-60E8-49E2-9347-A75EDF53B675}">
      <dgm:prSet phldrT="[Texto]" custT="1"/>
      <dgm:spPr>
        <a:xfrm>
          <a:off x="2026844" y="0"/>
          <a:ext cx="983869" cy="3721211"/>
        </a:xfrm>
        <a:prstGeom prst="roundRect">
          <a:avLst>
            <a:gd name="adj" fmla="val 10000"/>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s-ES" sz="1400" b="1" dirty="0">
              <a:solidFill>
                <a:sysClr val="window" lastClr="FFFFFF"/>
              </a:solidFill>
              <a:latin typeface="Calibri" panose="020F0502020204030204"/>
              <a:ea typeface="+mn-ea"/>
              <a:cs typeface="+mn-cs"/>
            </a:rPr>
            <a:t>ÁREA ECONÓMICA Y FINANCIERA</a:t>
          </a:r>
        </a:p>
      </dgm:t>
    </dgm:pt>
    <dgm:pt modelId="{DAD5E2FF-C002-4D60-9B2F-4AA1E9D0183C}" type="sibTrans" cxnId="{0BA6A2B3-4A77-4937-95C8-219BC538C458}">
      <dgm:prSet/>
      <dgm:spPr/>
      <dgm:t>
        <a:bodyPr/>
        <a:lstStyle/>
        <a:p>
          <a:endParaRPr lang="es-ES"/>
        </a:p>
      </dgm:t>
    </dgm:pt>
    <dgm:pt modelId="{A2CFD9DE-1CE8-4B05-A660-132843385915}" type="parTrans" cxnId="{0BA6A2B3-4A77-4937-95C8-219BC538C458}">
      <dgm:prSet/>
      <dgm:spPr/>
      <dgm:t>
        <a:bodyPr/>
        <a:lstStyle/>
        <a:p>
          <a:endParaRPr lang="es-ES"/>
        </a:p>
      </dgm:t>
    </dgm:pt>
    <dgm:pt modelId="{C450D6A2-F066-4AC7-A82A-9F34110618B1}" type="pres">
      <dgm:prSet presAssocID="{A8EF6C6C-4ABF-4CFD-8066-9E5DCD99BB38}" presName="Name0" presStyleCnt="0">
        <dgm:presLayoutVars>
          <dgm:dir/>
          <dgm:resizeHandles val="exact"/>
        </dgm:presLayoutVars>
      </dgm:prSet>
      <dgm:spPr/>
    </dgm:pt>
    <dgm:pt modelId="{BD68E45A-9C8C-4C4F-A678-0AAC54E9CB76}" type="pres">
      <dgm:prSet presAssocID="{A8EF6C6C-4ABF-4CFD-8066-9E5DCD99BB38}" presName="fgShape" presStyleLbl="fgShp" presStyleIdx="0" presStyleCnt="1" custAng="0" custScaleY="17129" custLinFactY="4301" custLinFactNeighborX="-737" custLinFactNeighborY="100000"/>
      <dgm:spPr>
        <a:xfrm>
          <a:off x="201009" y="3433373"/>
          <a:ext cx="5566867" cy="287837"/>
        </a:xfrm>
        <a:prstGeom prst="leftRightArrow">
          <a:avLst/>
        </a:prstGeom>
        <a:solidFill>
          <a:srgbClr val="ED7D31">
            <a:tint val="4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23D069E2-57D7-4CE2-AEC2-EDD8A90879C3}" type="pres">
      <dgm:prSet presAssocID="{A8EF6C6C-4ABF-4CFD-8066-9E5DCD99BB38}" presName="linComp" presStyleCnt="0"/>
      <dgm:spPr/>
    </dgm:pt>
    <dgm:pt modelId="{0BD40CE9-F01D-4E47-A0CB-075617B61FA5}" type="pres">
      <dgm:prSet presAssocID="{E45D7BF5-C769-472D-9CD7-5CA066B8D329}" presName="compNode" presStyleCnt="0"/>
      <dgm:spPr/>
    </dgm:pt>
    <dgm:pt modelId="{5E417C04-1E3A-4EEE-8917-525EDE5F6141}" type="pres">
      <dgm:prSet presAssocID="{E45D7BF5-C769-472D-9CD7-5CA066B8D329}" presName="bkgdShape" presStyleLbl="node1" presStyleIdx="0" presStyleCnt="6" custAng="0"/>
      <dgm:spPr/>
    </dgm:pt>
    <dgm:pt modelId="{91FEBDA8-C617-479C-9B05-0AEF7BA53F56}" type="pres">
      <dgm:prSet presAssocID="{E45D7BF5-C769-472D-9CD7-5CA066B8D329}" presName="nodeTx" presStyleLbl="node1" presStyleIdx="0" presStyleCnt="6">
        <dgm:presLayoutVars>
          <dgm:bulletEnabled val="1"/>
        </dgm:presLayoutVars>
      </dgm:prSet>
      <dgm:spPr/>
    </dgm:pt>
    <dgm:pt modelId="{DCE686D6-7E0A-49B8-BFD7-1962AF4C31AF}" type="pres">
      <dgm:prSet presAssocID="{E45D7BF5-C769-472D-9CD7-5CA066B8D329}" presName="invisiNode" presStyleLbl="node1" presStyleIdx="0" presStyleCnt="6"/>
      <dgm:spPr/>
    </dgm:pt>
    <dgm:pt modelId="{1B1ADAA2-C1D7-4392-BF52-9F1AA018694F}" type="pres">
      <dgm:prSet presAssocID="{E45D7BF5-C769-472D-9CD7-5CA066B8D329}" presName="imagNode" presStyleLbl="fgImgPlace1" presStyleIdx="0" presStyleCnt="6" custAng="0" custScaleX="100347" custScaleY="51501"/>
      <dgm:spPr>
        <a:xfrm>
          <a:off x="27985" y="523763"/>
          <a:ext cx="928046" cy="638181"/>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l="-73000" r="-73000"/>
          </a:stretch>
        </a:blipFill>
        <a:ln w="12700" cap="flat" cmpd="sng" algn="ctr">
          <a:solidFill>
            <a:sysClr val="window" lastClr="FFFFFF">
              <a:hueOff val="0"/>
              <a:satOff val="0"/>
              <a:lumOff val="0"/>
              <a:alphaOff val="0"/>
            </a:sysClr>
          </a:solidFill>
          <a:prstDash val="solid"/>
          <a:miter lim="800000"/>
        </a:ln>
        <a:effectLst/>
      </dgm:spPr>
    </dgm:pt>
    <dgm:pt modelId="{AEAF79C7-A7CA-4CF2-A176-A090F293FFE2}" type="pres">
      <dgm:prSet presAssocID="{E7266EBD-F06C-4AA1-9BDE-F83B22ACC933}" presName="sibTrans" presStyleLbl="sibTrans2D1" presStyleIdx="0" presStyleCnt="0"/>
      <dgm:spPr/>
    </dgm:pt>
    <dgm:pt modelId="{E6D58C29-E168-4982-BEB4-457401F880F7}" type="pres">
      <dgm:prSet presAssocID="{839AA04C-3F16-4857-B37B-1A61D6FC8558}" presName="compNode" presStyleCnt="0"/>
      <dgm:spPr/>
    </dgm:pt>
    <dgm:pt modelId="{0362CA7A-795B-4521-9C67-7D8D1FB0B746}" type="pres">
      <dgm:prSet presAssocID="{839AA04C-3F16-4857-B37B-1A61D6FC8558}" presName="bkgdShape" presStyleLbl="node1" presStyleIdx="1" presStyleCnt="6" custAng="0"/>
      <dgm:spPr/>
    </dgm:pt>
    <dgm:pt modelId="{301185D1-E814-4294-B203-AC2C5C6AF201}" type="pres">
      <dgm:prSet presAssocID="{839AA04C-3F16-4857-B37B-1A61D6FC8558}" presName="nodeTx" presStyleLbl="node1" presStyleIdx="1" presStyleCnt="6">
        <dgm:presLayoutVars>
          <dgm:bulletEnabled val="1"/>
        </dgm:presLayoutVars>
      </dgm:prSet>
      <dgm:spPr/>
    </dgm:pt>
    <dgm:pt modelId="{BCCE420E-3362-473D-A9A5-A1065A4FC53E}" type="pres">
      <dgm:prSet presAssocID="{839AA04C-3F16-4857-B37B-1A61D6FC8558}" presName="invisiNode" presStyleLbl="node1" presStyleIdx="1" presStyleCnt="6"/>
      <dgm:spPr/>
    </dgm:pt>
    <dgm:pt modelId="{B5010EF4-B459-4332-8798-6A5BFABB78F2}" type="pres">
      <dgm:prSet presAssocID="{839AA04C-3F16-4857-B37B-1A61D6FC8558}" presName="imagNode" presStyleLbl="fgImgPlace1" presStyleIdx="1" presStyleCnt="6" custAng="0" custScaleX="100347" custScaleY="51501"/>
      <dgm:spPr>
        <a:xfrm>
          <a:off x="1041370" y="523763"/>
          <a:ext cx="928046" cy="638181"/>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31000" r="-31000"/>
          </a:stretch>
        </a:blipFill>
        <a:ln w="12700" cap="flat" cmpd="sng" algn="ctr">
          <a:solidFill>
            <a:sysClr val="window" lastClr="FFFFFF">
              <a:hueOff val="0"/>
              <a:satOff val="0"/>
              <a:lumOff val="0"/>
              <a:alphaOff val="0"/>
            </a:sysClr>
          </a:solidFill>
          <a:prstDash val="solid"/>
          <a:miter lim="800000"/>
        </a:ln>
        <a:effectLst/>
      </dgm:spPr>
    </dgm:pt>
    <dgm:pt modelId="{4EC32BEE-EF33-4328-900A-4C0A2DFC496B}" type="pres">
      <dgm:prSet presAssocID="{09A4754D-DB78-49E4-9E71-6BF959818399}" presName="sibTrans" presStyleLbl="sibTrans2D1" presStyleIdx="0" presStyleCnt="0"/>
      <dgm:spPr/>
    </dgm:pt>
    <dgm:pt modelId="{AB19F817-A884-49F2-8AF1-9807170EE29D}" type="pres">
      <dgm:prSet presAssocID="{F6643B5D-60E8-49E2-9347-A75EDF53B675}" presName="compNode" presStyleCnt="0"/>
      <dgm:spPr/>
    </dgm:pt>
    <dgm:pt modelId="{9C811A07-C6DC-4123-8EAB-A8CDF64EC471}" type="pres">
      <dgm:prSet presAssocID="{F6643B5D-60E8-49E2-9347-A75EDF53B675}" presName="bkgdShape" presStyleLbl="node1" presStyleIdx="2" presStyleCnt="6" custAng="0"/>
      <dgm:spPr/>
    </dgm:pt>
    <dgm:pt modelId="{ABFEB025-B8CA-49E2-A567-E2DA83645686}" type="pres">
      <dgm:prSet presAssocID="{F6643B5D-60E8-49E2-9347-A75EDF53B675}" presName="nodeTx" presStyleLbl="node1" presStyleIdx="2" presStyleCnt="6">
        <dgm:presLayoutVars>
          <dgm:bulletEnabled val="1"/>
        </dgm:presLayoutVars>
      </dgm:prSet>
      <dgm:spPr/>
    </dgm:pt>
    <dgm:pt modelId="{C2DC459B-0059-420F-9BAC-260517E50B26}" type="pres">
      <dgm:prSet presAssocID="{F6643B5D-60E8-49E2-9347-A75EDF53B675}" presName="invisiNode" presStyleLbl="node1" presStyleIdx="2" presStyleCnt="6"/>
      <dgm:spPr/>
    </dgm:pt>
    <dgm:pt modelId="{AAD99DB4-8B2D-43BC-84EE-7504E0D94C98}" type="pres">
      <dgm:prSet presAssocID="{F6643B5D-60E8-49E2-9347-A75EDF53B675}" presName="imagNode" presStyleLbl="fgImgPlace1" presStyleIdx="2" presStyleCnt="6" custAng="0" custScaleX="100347" custScaleY="51501"/>
      <dgm:spPr>
        <a:xfrm>
          <a:off x="2054755" y="523763"/>
          <a:ext cx="928046" cy="638181"/>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w="12700" cap="flat" cmpd="sng" algn="ctr">
          <a:solidFill>
            <a:sysClr val="window" lastClr="FFFFFF">
              <a:hueOff val="0"/>
              <a:satOff val="0"/>
              <a:lumOff val="0"/>
              <a:alphaOff val="0"/>
            </a:sysClr>
          </a:solidFill>
          <a:prstDash val="solid"/>
          <a:miter lim="800000"/>
        </a:ln>
        <a:effectLst/>
      </dgm:spPr>
    </dgm:pt>
    <dgm:pt modelId="{4ADC10A3-86BE-414A-B134-9626A9DD3DFA}" type="pres">
      <dgm:prSet presAssocID="{DAD5E2FF-C002-4D60-9B2F-4AA1E9D0183C}" presName="sibTrans" presStyleLbl="sibTrans2D1" presStyleIdx="0" presStyleCnt="0"/>
      <dgm:spPr/>
    </dgm:pt>
    <dgm:pt modelId="{9CBFFB62-F1A2-4FEB-B990-208F1C49B3DF}" type="pres">
      <dgm:prSet presAssocID="{A07A8644-2E64-449A-9737-8C439D11C025}" presName="compNode" presStyleCnt="0"/>
      <dgm:spPr/>
    </dgm:pt>
    <dgm:pt modelId="{CECEA84B-6A4E-40A6-8B8E-2FFAC36213E2}" type="pres">
      <dgm:prSet presAssocID="{A07A8644-2E64-449A-9737-8C439D11C025}" presName="bkgdShape" presStyleLbl="node1" presStyleIdx="3" presStyleCnt="6" custAng="0"/>
      <dgm:spPr/>
    </dgm:pt>
    <dgm:pt modelId="{9AC8DD8C-0D44-4BA2-951E-2E6DB43D90ED}" type="pres">
      <dgm:prSet presAssocID="{A07A8644-2E64-449A-9737-8C439D11C025}" presName="nodeTx" presStyleLbl="node1" presStyleIdx="3" presStyleCnt="6">
        <dgm:presLayoutVars>
          <dgm:bulletEnabled val="1"/>
        </dgm:presLayoutVars>
      </dgm:prSet>
      <dgm:spPr/>
    </dgm:pt>
    <dgm:pt modelId="{1A1ADEBA-CCCF-43C7-8B6B-82CB1C767810}" type="pres">
      <dgm:prSet presAssocID="{A07A8644-2E64-449A-9737-8C439D11C025}" presName="invisiNode" presStyleLbl="node1" presStyleIdx="3" presStyleCnt="6"/>
      <dgm:spPr/>
    </dgm:pt>
    <dgm:pt modelId="{3BE98F43-8869-421A-B72D-B2EE83EEFF34}" type="pres">
      <dgm:prSet presAssocID="{A07A8644-2E64-449A-9737-8C439D11C025}" presName="imagNode" presStyleLbl="fgImgPlace1" presStyleIdx="3" presStyleCnt="6" custAng="0" custScaleX="100347" custScaleY="51501"/>
      <dgm:spPr>
        <a:xfrm>
          <a:off x="3068141" y="523763"/>
          <a:ext cx="928046" cy="638181"/>
        </a:xfrm>
        <a:prstGeom prst="ellipse">
          <a:avLst/>
        </a:prstGeom>
        <a:blipFill>
          <a:blip xmlns:r="http://schemas.openxmlformats.org/officeDocument/2006/relationships" r:embed="rId4" cstate="print">
            <a:extLst>
              <a:ext uri="{28A0092B-C50C-407E-A947-70E740481C1C}">
                <a14:useLocalDpi xmlns:a14="http://schemas.microsoft.com/office/drawing/2010/main" val="0"/>
              </a:ext>
            </a:extLst>
          </a:blip>
          <a:srcRect/>
          <a:stretch>
            <a:fillRect l="-66000" r="-66000"/>
          </a:stretch>
        </a:blipFill>
        <a:ln w="12700" cap="flat" cmpd="sng" algn="ctr">
          <a:solidFill>
            <a:sysClr val="window" lastClr="FFFFFF">
              <a:hueOff val="0"/>
              <a:satOff val="0"/>
              <a:lumOff val="0"/>
              <a:alphaOff val="0"/>
            </a:sysClr>
          </a:solidFill>
          <a:prstDash val="solid"/>
          <a:miter lim="800000"/>
        </a:ln>
        <a:effectLst/>
      </dgm:spPr>
    </dgm:pt>
    <dgm:pt modelId="{4D083AA2-BEE1-446F-90A0-3989919B84D7}" type="pres">
      <dgm:prSet presAssocID="{86887CDC-5D1D-493A-8082-014180BA7004}" presName="sibTrans" presStyleLbl="sibTrans2D1" presStyleIdx="0" presStyleCnt="0"/>
      <dgm:spPr/>
    </dgm:pt>
    <dgm:pt modelId="{053C948F-325F-474B-91F3-389374F93C68}" type="pres">
      <dgm:prSet presAssocID="{6B665227-C714-47D8-844E-67BD250FC842}" presName="compNode" presStyleCnt="0"/>
      <dgm:spPr/>
    </dgm:pt>
    <dgm:pt modelId="{217A9691-5241-4DE2-AD60-106AC61ECD1F}" type="pres">
      <dgm:prSet presAssocID="{6B665227-C714-47D8-844E-67BD250FC842}" presName="bkgdShape" presStyleLbl="node1" presStyleIdx="4" presStyleCnt="6" custAng="0"/>
      <dgm:spPr/>
    </dgm:pt>
    <dgm:pt modelId="{9E9CD844-6DC1-486C-9869-57DE207BE5DA}" type="pres">
      <dgm:prSet presAssocID="{6B665227-C714-47D8-844E-67BD250FC842}" presName="nodeTx" presStyleLbl="node1" presStyleIdx="4" presStyleCnt="6">
        <dgm:presLayoutVars>
          <dgm:bulletEnabled val="1"/>
        </dgm:presLayoutVars>
      </dgm:prSet>
      <dgm:spPr/>
    </dgm:pt>
    <dgm:pt modelId="{9AC62DB5-3336-4007-BD54-7DCD06ED1C43}" type="pres">
      <dgm:prSet presAssocID="{6B665227-C714-47D8-844E-67BD250FC842}" presName="invisiNode" presStyleLbl="node1" presStyleIdx="4" presStyleCnt="6"/>
      <dgm:spPr/>
    </dgm:pt>
    <dgm:pt modelId="{85D0D105-960E-42C2-BCFA-92189C1E5309}" type="pres">
      <dgm:prSet presAssocID="{6B665227-C714-47D8-844E-67BD250FC842}" presName="imagNode" presStyleLbl="fgImgPlace1" presStyleIdx="4" presStyleCnt="6" custAng="0" custScaleX="100347" custScaleY="51501"/>
      <dgm:spPr>
        <a:xfrm>
          <a:off x="4081526" y="523763"/>
          <a:ext cx="928046" cy="638181"/>
        </a:xfrm>
        <a:prstGeom prst="ellipse">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l="-46000" r="-46000"/>
          </a:stretch>
        </a:blipFill>
        <a:ln w="12700" cap="flat" cmpd="sng" algn="ctr">
          <a:solidFill>
            <a:sysClr val="window" lastClr="FFFFFF">
              <a:hueOff val="0"/>
              <a:satOff val="0"/>
              <a:lumOff val="0"/>
              <a:alphaOff val="0"/>
            </a:sysClr>
          </a:solidFill>
          <a:prstDash val="solid"/>
          <a:miter lim="800000"/>
        </a:ln>
        <a:effectLst/>
      </dgm:spPr>
    </dgm:pt>
    <dgm:pt modelId="{0D4FF1FB-948B-42C7-AEB4-0BC7BEAC255B}" type="pres">
      <dgm:prSet presAssocID="{0B053C5E-52AF-429B-AAB5-8656B24AD38C}" presName="sibTrans" presStyleLbl="sibTrans2D1" presStyleIdx="0" presStyleCnt="0"/>
      <dgm:spPr/>
    </dgm:pt>
    <dgm:pt modelId="{3AF09ACC-73D9-48BF-B20D-DAD7A84335E8}" type="pres">
      <dgm:prSet presAssocID="{A11F88C7-2D9B-43C0-8171-5A0187F7E311}" presName="compNode" presStyleCnt="0"/>
      <dgm:spPr/>
    </dgm:pt>
    <dgm:pt modelId="{6C117BAF-9CF6-4306-AEBA-7D958BF472F8}" type="pres">
      <dgm:prSet presAssocID="{A11F88C7-2D9B-43C0-8171-5A0187F7E311}" presName="bkgdShape" presStyleLbl="node1" presStyleIdx="5" presStyleCnt="6" custAng="0"/>
      <dgm:spPr/>
    </dgm:pt>
    <dgm:pt modelId="{7DAC07B9-0C14-4025-9480-34786EFE0442}" type="pres">
      <dgm:prSet presAssocID="{A11F88C7-2D9B-43C0-8171-5A0187F7E311}" presName="nodeTx" presStyleLbl="node1" presStyleIdx="5" presStyleCnt="6">
        <dgm:presLayoutVars>
          <dgm:bulletEnabled val="1"/>
        </dgm:presLayoutVars>
      </dgm:prSet>
      <dgm:spPr/>
    </dgm:pt>
    <dgm:pt modelId="{8931F1CD-34DD-4D98-91C5-8303DE32B467}" type="pres">
      <dgm:prSet presAssocID="{A11F88C7-2D9B-43C0-8171-5A0187F7E311}" presName="invisiNode" presStyleLbl="node1" presStyleIdx="5" presStyleCnt="6"/>
      <dgm:spPr/>
    </dgm:pt>
    <dgm:pt modelId="{AA2DE771-71BA-40F0-A6D7-A03DDB161DB6}" type="pres">
      <dgm:prSet presAssocID="{A11F88C7-2D9B-43C0-8171-5A0187F7E311}" presName="imagNode" presStyleLbl="fgImgPlace1" presStyleIdx="5" presStyleCnt="6" custAng="0" custScaleX="100347" custScaleY="51501"/>
      <dgm:spPr>
        <a:xfrm>
          <a:off x="5094911" y="523763"/>
          <a:ext cx="928046" cy="638181"/>
        </a:xfrm>
        <a:prstGeom prst="ellipse">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l="-58000" r="-58000"/>
          </a:stretch>
        </a:blipFill>
        <a:ln w="12700" cap="flat" cmpd="sng" algn="ctr">
          <a:solidFill>
            <a:sysClr val="window" lastClr="FFFFFF">
              <a:hueOff val="0"/>
              <a:satOff val="0"/>
              <a:lumOff val="0"/>
              <a:alphaOff val="0"/>
            </a:sysClr>
          </a:solidFill>
          <a:prstDash val="solid"/>
          <a:miter lim="800000"/>
        </a:ln>
        <a:effectLst/>
      </dgm:spPr>
    </dgm:pt>
  </dgm:ptLst>
  <dgm:cxnLst>
    <dgm:cxn modelId="{E8D26209-728D-491F-A5FB-48F651F1577B}" type="presOf" srcId="{238F2C23-0B4C-4830-9B7B-04880EFDB922}" destId="{9C811A07-C6DC-4123-8EAB-A8CDF64EC471}" srcOrd="0" destOrd="1" presId="urn:microsoft.com/office/officeart/2005/8/layout/hList7"/>
    <dgm:cxn modelId="{8211EE12-1491-48BE-9E02-F269EE34143A}" srcId="{A07A8644-2E64-449A-9737-8C439D11C025}" destId="{B1A1FE70-8385-4C46-A935-D6297ABE0E5C}" srcOrd="0" destOrd="0" parTransId="{B041C4DB-5F52-408A-96BC-79484754169B}" sibTransId="{5108D19E-43FA-4DF8-8178-4B446D264B99}"/>
    <dgm:cxn modelId="{9AB28616-73AF-431B-A8C8-83A8DDAD5C54}" type="presOf" srcId="{BEC7D68C-B1CD-4E5B-9E88-4B4C8B535D56}" destId="{301185D1-E814-4294-B203-AC2C5C6AF201}" srcOrd="1" destOrd="1" presId="urn:microsoft.com/office/officeart/2005/8/layout/hList7"/>
    <dgm:cxn modelId="{BF45151A-2BC2-43EC-9D7E-EC83A0956E38}" type="presOf" srcId="{F6643B5D-60E8-49E2-9347-A75EDF53B675}" destId="{ABFEB025-B8CA-49E2-A567-E2DA83645686}" srcOrd="1" destOrd="0" presId="urn:microsoft.com/office/officeart/2005/8/layout/hList7"/>
    <dgm:cxn modelId="{1E33ED1B-ACFB-4FC8-9768-98B4E85137CF}" type="presOf" srcId="{0B053C5E-52AF-429B-AAB5-8656B24AD38C}" destId="{0D4FF1FB-948B-42C7-AEB4-0BC7BEAC255B}" srcOrd="0" destOrd="0" presId="urn:microsoft.com/office/officeart/2005/8/layout/hList7"/>
    <dgm:cxn modelId="{B2A65B20-DADA-4159-A2A5-FF06C175C087}" type="presOf" srcId="{839AA04C-3F16-4857-B37B-1A61D6FC8558}" destId="{301185D1-E814-4294-B203-AC2C5C6AF201}" srcOrd="1" destOrd="0" presId="urn:microsoft.com/office/officeart/2005/8/layout/hList7"/>
    <dgm:cxn modelId="{31669426-A35A-47EC-9422-30EC48970CCB}" type="presOf" srcId="{7F6FE9B0-2CF0-444B-89A0-46821ECCE41D}" destId="{91FEBDA8-C617-479C-9B05-0AEF7BA53F56}" srcOrd="1" destOrd="1" presId="urn:microsoft.com/office/officeart/2005/8/layout/hList7"/>
    <dgm:cxn modelId="{63151B28-1710-4481-929E-9656F4F6E043}" type="presOf" srcId="{E7266EBD-F06C-4AA1-9BDE-F83B22ACC933}" destId="{AEAF79C7-A7CA-4CF2-A176-A090F293FFE2}" srcOrd="0" destOrd="0" presId="urn:microsoft.com/office/officeart/2005/8/layout/hList7"/>
    <dgm:cxn modelId="{6B783D5C-2CF5-4B82-A08C-308A7DDD2A57}" type="presOf" srcId="{6B665227-C714-47D8-844E-67BD250FC842}" destId="{217A9691-5241-4DE2-AD60-106AC61ECD1F}" srcOrd="0" destOrd="0" presId="urn:microsoft.com/office/officeart/2005/8/layout/hList7"/>
    <dgm:cxn modelId="{5F92AA5F-CC1F-4351-A3BE-EF3B2028D791}" type="presOf" srcId="{A8EF6C6C-4ABF-4CFD-8066-9E5DCD99BB38}" destId="{C450D6A2-F066-4AC7-A82A-9F34110618B1}" srcOrd="0" destOrd="0" presId="urn:microsoft.com/office/officeart/2005/8/layout/hList7"/>
    <dgm:cxn modelId="{713DEE41-CACB-46FF-9612-ACD7AD869A69}" type="presOf" srcId="{4E5C69D7-C438-4651-A6BA-183237376214}" destId="{217A9691-5241-4DE2-AD60-106AC61ECD1F}" srcOrd="0" destOrd="1" presId="urn:microsoft.com/office/officeart/2005/8/layout/hList7"/>
    <dgm:cxn modelId="{3B236565-7871-4EB1-8857-39C297DEE1D9}" type="presOf" srcId="{A11F88C7-2D9B-43C0-8171-5A0187F7E311}" destId="{7DAC07B9-0C14-4025-9480-34786EFE0442}" srcOrd="1" destOrd="0" presId="urn:microsoft.com/office/officeart/2005/8/layout/hList7"/>
    <dgm:cxn modelId="{928B7347-AAB5-43AF-A00E-B36A07C4F170}" type="presOf" srcId="{632C9823-89A2-4F4D-8B0E-E8811D3E9818}" destId="{7DAC07B9-0C14-4025-9480-34786EFE0442}" srcOrd="1" destOrd="1" presId="urn:microsoft.com/office/officeart/2005/8/layout/hList7"/>
    <dgm:cxn modelId="{BB109B48-A548-44E8-A124-C8A8F43F8A49}" srcId="{839AA04C-3F16-4857-B37B-1A61D6FC8558}" destId="{BEC7D68C-B1CD-4E5B-9E88-4B4C8B535D56}" srcOrd="0" destOrd="0" parTransId="{B4E8EABE-ED59-43DC-9A58-2D09108BA866}" sibTransId="{FD347A07-F1AF-49D7-A603-74A14DE5C7ED}"/>
    <dgm:cxn modelId="{0734866B-3F0D-400E-8A28-907B683C0750}" type="presOf" srcId="{E45D7BF5-C769-472D-9CD7-5CA066B8D329}" destId="{91FEBDA8-C617-479C-9B05-0AEF7BA53F56}" srcOrd="1" destOrd="0" presId="urn:microsoft.com/office/officeart/2005/8/layout/hList7"/>
    <dgm:cxn modelId="{A49C3C6C-9C54-4651-8263-86FD55889AB0}" srcId="{F6643B5D-60E8-49E2-9347-A75EDF53B675}" destId="{238F2C23-0B4C-4830-9B7B-04880EFDB922}" srcOrd="0" destOrd="0" parTransId="{44A4F476-4BD1-42BC-9B19-14FAFD07DA9B}" sibTransId="{DABF0C1B-2B9F-4CC9-B5A4-1E656AEC8ADB}"/>
    <dgm:cxn modelId="{B3D2156D-8383-456E-A940-C513B2F75633}" type="presOf" srcId="{F6643B5D-60E8-49E2-9347-A75EDF53B675}" destId="{9C811A07-C6DC-4123-8EAB-A8CDF64EC471}" srcOrd="0" destOrd="0" presId="urn:microsoft.com/office/officeart/2005/8/layout/hList7"/>
    <dgm:cxn modelId="{E0CBB14D-EC97-4A2B-838F-2F3090C8EF65}" type="presOf" srcId="{86887CDC-5D1D-493A-8082-014180BA7004}" destId="{4D083AA2-BEE1-446F-90A0-3989919B84D7}" srcOrd="0" destOrd="0" presId="urn:microsoft.com/office/officeart/2005/8/layout/hList7"/>
    <dgm:cxn modelId="{93B2A44E-D71B-4E09-8C2C-7EC680845FA2}" srcId="{E45D7BF5-C769-472D-9CD7-5CA066B8D329}" destId="{7F6FE9B0-2CF0-444B-89A0-46821ECCE41D}" srcOrd="0" destOrd="0" parTransId="{6EC4ADEF-31E7-4218-BBFA-513B76FCEF11}" sibTransId="{D2879001-5C28-4DD9-A5D6-F4707D3AC7B9}"/>
    <dgm:cxn modelId="{5271A151-E0B4-4E13-AD05-225A3ED55F74}" type="presOf" srcId="{839AA04C-3F16-4857-B37B-1A61D6FC8558}" destId="{0362CA7A-795B-4521-9C67-7D8D1FB0B746}" srcOrd="0" destOrd="0" presId="urn:microsoft.com/office/officeart/2005/8/layout/hList7"/>
    <dgm:cxn modelId="{8228EE53-16B5-4F32-96FC-8CDF17AF9E90}" type="presOf" srcId="{BEC7D68C-B1CD-4E5B-9E88-4B4C8B535D56}" destId="{0362CA7A-795B-4521-9C67-7D8D1FB0B746}" srcOrd="0" destOrd="1" presId="urn:microsoft.com/office/officeart/2005/8/layout/hList7"/>
    <dgm:cxn modelId="{04EBE556-F36D-4A5C-A2FD-408060CF5ED1}" type="presOf" srcId="{B1A1FE70-8385-4C46-A935-D6297ABE0E5C}" destId="{9AC8DD8C-0D44-4BA2-951E-2E6DB43D90ED}" srcOrd="1" destOrd="1" presId="urn:microsoft.com/office/officeart/2005/8/layout/hList7"/>
    <dgm:cxn modelId="{D6AFC85A-D5C1-467A-9406-C693201128C0}" type="presOf" srcId="{632C9823-89A2-4F4D-8B0E-E8811D3E9818}" destId="{6C117BAF-9CF6-4306-AEBA-7D958BF472F8}" srcOrd="0" destOrd="1" presId="urn:microsoft.com/office/officeart/2005/8/layout/hList7"/>
    <dgm:cxn modelId="{3291D884-C961-4756-88D5-251D98A96CCC}" type="presOf" srcId="{A11F88C7-2D9B-43C0-8171-5A0187F7E311}" destId="{6C117BAF-9CF6-4306-AEBA-7D958BF472F8}" srcOrd="0" destOrd="0" presId="urn:microsoft.com/office/officeart/2005/8/layout/hList7"/>
    <dgm:cxn modelId="{4A65E98F-F5D4-4522-A23E-F9A39FF1E852}" type="presOf" srcId="{7F6FE9B0-2CF0-444B-89A0-46821ECCE41D}" destId="{5E417C04-1E3A-4EEE-8917-525EDE5F6141}" srcOrd="0" destOrd="1" presId="urn:microsoft.com/office/officeart/2005/8/layout/hList7"/>
    <dgm:cxn modelId="{4E04B495-3925-4BF6-9959-AFEB87C45492}" srcId="{A8EF6C6C-4ABF-4CFD-8066-9E5DCD99BB38}" destId="{6B665227-C714-47D8-844E-67BD250FC842}" srcOrd="4" destOrd="0" parTransId="{67205942-B7F9-46FD-871D-CBF57CDD456C}" sibTransId="{0B053C5E-52AF-429B-AAB5-8656B24AD38C}"/>
    <dgm:cxn modelId="{DB7A8B9E-C080-4B57-A425-81A892800C26}" type="presOf" srcId="{238F2C23-0B4C-4830-9B7B-04880EFDB922}" destId="{ABFEB025-B8CA-49E2-A567-E2DA83645686}" srcOrd="1" destOrd="1" presId="urn:microsoft.com/office/officeart/2005/8/layout/hList7"/>
    <dgm:cxn modelId="{0BA6A2B3-4A77-4937-95C8-219BC538C458}" srcId="{A8EF6C6C-4ABF-4CFD-8066-9E5DCD99BB38}" destId="{F6643B5D-60E8-49E2-9347-A75EDF53B675}" srcOrd="2" destOrd="0" parTransId="{A2CFD9DE-1CE8-4B05-A660-132843385915}" sibTransId="{DAD5E2FF-C002-4D60-9B2F-4AA1E9D0183C}"/>
    <dgm:cxn modelId="{F7EC7DBC-1855-4A90-BA3A-9415683E4E2F}" type="presOf" srcId="{09A4754D-DB78-49E4-9E71-6BF959818399}" destId="{4EC32BEE-EF33-4328-900A-4C0A2DFC496B}" srcOrd="0" destOrd="0" presId="urn:microsoft.com/office/officeart/2005/8/layout/hList7"/>
    <dgm:cxn modelId="{BBA01DBD-0ADC-45D4-BE39-E2D51D9A5FDB}" type="presOf" srcId="{4E5C69D7-C438-4651-A6BA-183237376214}" destId="{9E9CD844-6DC1-486C-9869-57DE207BE5DA}" srcOrd="1" destOrd="1" presId="urn:microsoft.com/office/officeart/2005/8/layout/hList7"/>
    <dgm:cxn modelId="{A354F9BD-2DA0-4BD5-83EF-FDEB5FEF1936}" srcId="{A8EF6C6C-4ABF-4CFD-8066-9E5DCD99BB38}" destId="{A07A8644-2E64-449A-9737-8C439D11C025}" srcOrd="3" destOrd="0" parTransId="{E6F6BD45-51B3-466D-94B0-526C78B8B52F}" sibTransId="{86887CDC-5D1D-493A-8082-014180BA7004}"/>
    <dgm:cxn modelId="{50ECC7C7-AC9C-47FA-9EC4-17CA2F721B87}" type="presOf" srcId="{6B665227-C714-47D8-844E-67BD250FC842}" destId="{9E9CD844-6DC1-486C-9869-57DE207BE5DA}" srcOrd="1" destOrd="0" presId="urn:microsoft.com/office/officeart/2005/8/layout/hList7"/>
    <dgm:cxn modelId="{C57B11CD-E667-43E3-9873-41C4FF80C7DC}" type="presOf" srcId="{A07A8644-2E64-449A-9737-8C439D11C025}" destId="{9AC8DD8C-0D44-4BA2-951E-2E6DB43D90ED}" srcOrd="1" destOrd="0" presId="urn:microsoft.com/office/officeart/2005/8/layout/hList7"/>
    <dgm:cxn modelId="{C65BE6D4-E0D2-4BC1-AB2A-C8FFE6840751}" srcId="{A8EF6C6C-4ABF-4CFD-8066-9E5DCD99BB38}" destId="{839AA04C-3F16-4857-B37B-1A61D6FC8558}" srcOrd="1" destOrd="0" parTransId="{17057382-4070-40C4-B502-7CF48AA4BC40}" sibTransId="{09A4754D-DB78-49E4-9E71-6BF959818399}"/>
    <dgm:cxn modelId="{A309CBD5-FCA3-49D2-973D-4F83758A6ED1}" srcId="{A8EF6C6C-4ABF-4CFD-8066-9E5DCD99BB38}" destId="{E45D7BF5-C769-472D-9CD7-5CA066B8D329}" srcOrd="0" destOrd="0" parTransId="{E325049B-277F-44BC-9559-258C4E4C0C42}" sibTransId="{E7266EBD-F06C-4AA1-9BDE-F83B22ACC933}"/>
    <dgm:cxn modelId="{33FC62D6-4F03-4BF5-901C-E2B27C2A26EF}" srcId="{A11F88C7-2D9B-43C0-8171-5A0187F7E311}" destId="{632C9823-89A2-4F4D-8B0E-E8811D3E9818}" srcOrd="0" destOrd="0" parTransId="{72113951-E8A4-4B9B-97BD-DF8FE542B58C}" sibTransId="{85A726D6-CC7C-4751-A64B-BC10D56EE902}"/>
    <dgm:cxn modelId="{9C99DDDC-4695-4638-9E34-7798953AD434}" type="presOf" srcId="{A07A8644-2E64-449A-9737-8C439D11C025}" destId="{CECEA84B-6A4E-40A6-8B8E-2FFAC36213E2}" srcOrd="0" destOrd="0" presId="urn:microsoft.com/office/officeart/2005/8/layout/hList7"/>
    <dgm:cxn modelId="{7C1CD9DD-3441-4B32-9421-CF0A6D975445}" type="presOf" srcId="{DAD5E2FF-C002-4D60-9B2F-4AA1E9D0183C}" destId="{4ADC10A3-86BE-414A-B134-9626A9DD3DFA}" srcOrd="0" destOrd="0" presId="urn:microsoft.com/office/officeart/2005/8/layout/hList7"/>
    <dgm:cxn modelId="{8D2B4CE8-A50D-4BEF-B8F6-5903EABDCFD8}" type="presOf" srcId="{E45D7BF5-C769-472D-9CD7-5CA066B8D329}" destId="{5E417C04-1E3A-4EEE-8917-525EDE5F6141}" srcOrd="0" destOrd="0" presId="urn:microsoft.com/office/officeart/2005/8/layout/hList7"/>
    <dgm:cxn modelId="{792492EA-05F9-4994-9042-11EFF14BD332}" srcId="{A8EF6C6C-4ABF-4CFD-8066-9E5DCD99BB38}" destId="{A11F88C7-2D9B-43C0-8171-5A0187F7E311}" srcOrd="5" destOrd="0" parTransId="{B01D1B06-ACA2-4F01-B695-4FC28CD60834}" sibTransId="{4A7753EE-2CBF-4CE0-860F-CD9D96D845F3}"/>
    <dgm:cxn modelId="{DD14E4EF-B7FD-480E-9091-CDA0609C3A76}" srcId="{6B665227-C714-47D8-844E-67BD250FC842}" destId="{4E5C69D7-C438-4651-A6BA-183237376214}" srcOrd="0" destOrd="0" parTransId="{41DBE4F5-CE86-45FF-9988-C9D50B0C5588}" sibTransId="{FBFA69D8-F86F-45CF-B982-0C94ED39E38D}"/>
    <dgm:cxn modelId="{252184F2-52C1-4D63-BD12-D37BAEBB1EE0}" type="presOf" srcId="{B1A1FE70-8385-4C46-A935-D6297ABE0E5C}" destId="{CECEA84B-6A4E-40A6-8B8E-2FFAC36213E2}" srcOrd="0" destOrd="1" presId="urn:microsoft.com/office/officeart/2005/8/layout/hList7"/>
    <dgm:cxn modelId="{B17CAD08-02BC-4FEF-A9A2-F2461BF0FB2A}" type="presParOf" srcId="{C450D6A2-F066-4AC7-A82A-9F34110618B1}" destId="{BD68E45A-9C8C-4C4F-A678-0AAC54E9CB76}" srcOrd="0" destOrd="0" presId="urn:microsoft.com/office/officeart/2005/8/layout/hList7"/>
    <dgm:cxn modelId="{954F1521-9407-42D0-A76B-1707A94D3FC4}" type="presParOf" srcId="{C450D6A2-F066-4AC7-A82A-9F34110618B1}" destId="{23D069E2-57D7-4CE2-AEC2-EDD8A90879C3}" srcOrd="1" destOrd="0" presId="urn:microsoft.com/office/officeart/2005/8/layout/hList7"/>
    <dgm:cxn modelId="{1696744B-5322-4736-B7E9-349BC33731C0}" type="presParOf" srcId="{23D069E2-57D7-4CE2-AEC2-EDD8A90879C3}" destId="{0BD40CE9-F01D-4E47-A0CB-075617B61FA5}" srcOrd="0" destOrd="0" presId="urn:microsoft.com/office/officeart/2005/8/layout/hList7"/>
    <dgm:cxn modelId="{53165269-ED53-4198-91F5-13FEBCF30C05}" type="presParOf" srcId="{0BD40CE9-F01D-4E47-A0CB-075617B61FA5}" destId="{5E417C04-1E3A-4EEE-8917-525EDE5F6141}" srcOrd="0" destOrd="0" presId="urn:microsoft.com/office/officeart/2005/8/layout/hList7"/>
    <dgm:cxn modelId="{1EBD863C-CC0B-4013-AA53-C042BA0D497C}" type="presParOf" srcId="{0BD40CE9-F01D-4E47-A0CB-075617B61FA5}" destId="{91FEBDA8-C617-479C-9B05-0AEF7BA53F56}" srcOrd="1" destOrd="0" presId="urn:microsoft.com/office/officeart/2005/8/layout/hList7"/>
    <dgm:cxn modelId="{172E3069-29AC-4894-9821-0907538FB933}" type="presParOf" srcId="{0BD40CE9-F01D-4E47-A0CB-075617B61FA5}" destId="{DCE686D6-7E0A-49B8-BFD7-1962AF4C31AF}" srcOrd="2" destOrd="0" presId="urn:microsoft.com/office/officeart/2005/8/layout/hList7"/>
    <dgm:cxn modelId="{11DFE3D9-2129-483F-AA4D-2DA91DF2886F}" type="presParOf" srcId="{0BD40CE9-F01D-4E47-A0CB-075617B61FA5}" destId="{1B1ADAA2-C1D7-4392-BF52-9F1AA018694F}" srcOrd="3" destOrd="0" presId="urn:microsoft.com/office/officeart/2005/8/layout/hList7"/>
    <dgm:cxn modelId="{D684AA27-75E0-4031-AB82-A7AF20F578FC}" type="presParOf" srcId="{23D069E2-57D7-4CE2-AEC2-EDD8A90879C3}" destId="{AEAF79C7-A7CA-4CF2-A176-A090F293FFE2}" srcOrd="1" destOrd="0" presId="urn:microsoft.com/office/officeart/2005/8/layout/hList7"/>
    <dgm:cxn modelId="{BA924F96-8C9D-4BF6-AB6D-A387A56A0D03}" type="presParOf" srcId="{23D069E2-57D7-4CE2-AEC2-EDD8A90879C3}" destId="{E6D58C29-E168-4982-BEB4-457401F880F7}" srcOrd="2" destOrd="0" presId="urn:microsoft.com/office/officeart/2005/8/layout/hList7"/>
    <dgm:cxn modelId="{9E2A5016-1C85-4337-9B6A-3180D54133A5}" type="presParOf" srcId="{E6D58C29-E168-4982-BEB4-457401F880F7}" destId="{0362CA7A-795B-4521-9C67-7D8D1FB0B746}" srcOrd="0" destOrd="0" presId="urn:microsoft.com/office/officeart/2005/8/layout/hList7"/>
    <dgm:cxn modelId="{E0DF4C37-1462-472D-86FA-5D993AB02F52}" type="presParOf" srcId="{E6D58C29-E168-4982-BEB4-457401F880F7}" destId="{301185D1-E814-4294-B203-AC2C5C6AF201}" srcOrd="1" destOrd="0" presId="urn:microsoft.com/office/officeart/2005/8/layout/hList7"/>
    <dgm:cxn modelId="{0CA9582F-B683-4456-B64F-FF4E609D4E33}" type="presParOf" srcId="{E6D58C29-E168-4982-BEB4-457401F880F7}" destId="{BCCE420E-3362-473D-A9A5-A1065A4FC53E}" srcOrd="2" destOrd="0" presId="urn:microsoft.com/office/officeart/2005/8/layout/hList7"/>
    <dgm:cxn modelId="{D8664204-CF13-42D4-A8B1-9CC91A21AB34}" type="presParOf" srcId="{E6D58C29-E168-4982-BEB4-457401F880F7}" destId="{B5010EF4-B459-4332-8798-6A5BFABB78F2}" srcOrd="3" destOrd="0" presId="urn:microsoft.com/office/officeart/2005/8/layout/hList7"/>
    <dgm:cxn modelId="{523A6D9C-1D1B-420D-9077-8193FF92088C}" type="presParOf" srcId="{23D069E2-57D7-4CE2-AEC2-EDD8A90879C3}" destId="{4EC32BEE-EF33-4328-900A-4C0A2DFC496B}" srcOrd="3" destOrd="0" presId="urn:microsoft.com/office/officeart/2005/8/layout/hList7"/>
    <dgm:cxn modelId="{0CACDC62-F0C8-47FF-A956-9173804163F9}" type="presParOf" srcId="{23D069E2-57D7-4CE2-AEC2-EDD8A90879C3}" destId="{AB19F817-A884-49F2-8AF1-9807170EE29D}" srcOrd="4" destOrd="0" presId="urn:microsoft.com/office/officeart/2005/8/layout/hList7"/>
    <dgm:cxn modelId="{4557E9F2-AEF7-493E-A3C8-7A7FD1C89BCD}" type="presParOf" srcId="{AB19F817-A884-49F2-8AF1-9807170EE29D}" destId="{9C811A07-C6DC-4123-8EAB-A8CDF64EC471}" srcOrd="0" destOrd="0" presId="urn:microsoft.com/office/officeart/2005/8/layout/hList7"/>
    <dgm:cxn modelId="{AB7399FB-B4E9-4C3E-A3A0-2E92B07F93FE}" type="presParOf" srcId="{AB19F817-A884-49F2-8AF1-9807170EE29D}" destId="{ABFEB025-B8CA-49E2-A567-E2DA83645686}" srcOrd="1" destOrd="0" presId="urn:microsoft.com/office/officeart/2005/8/layout/hList7"/>
    <dgm:cxn modelId="{6DDD5417-F595-4E69-9B3C-95BB6BF18ED5}" type="presParOf" srcId="{AB19F817-A884-49F2-8AF1-9807170EE29D}" destId="{C2DC459B-0059-420F-9BAC-260517E50B26}" srcOrd="2" destOrd="0" presId="urn:microsoft.com/office/officeart/2005/8/layout/hList7"/>
    <dgm:cxn modelId="{E3A46472-F31D-4041-8C5A-989804195178}" type="presParOf" srcId="{AB19F817-A884-49F2-8AF1-9807170EE29D}" destId="{AAD99DB4-8B2D-43BC-84EE-7504E0D94C98}" srcOrd="3" destOrd="0" presId="urn:microsoft.com/office/officeart/2005/8/layout/hList7"/>
    <dgm:cxn modelId="{2CF45F16-5711-4473-B4A9-4A2E5295AFEC}" type="presParOf" srcId="{23D069E2-57D7-4CE2-AEC2-EDD8A90879C3}" destId="{4ADC10A3-86BE-414A-B134-9626A9DD3DFA}" srcOrd="5" destOrd="0" presId="urn:microsoft.com/office/officeart/2005/8/layout/hList7"/>
    <dgm:cxn modelId="{7E0489EB-5547-4477-88E8-51F733284D89}" type="presParOf" srcId="{23D069E2-57D7-4CE2-AEC2-EDD8A90879C3}" destId="{9CBFFB62-F1A2-4FEB-B990-208F1C49B3DF}" srcOrd="6" destOrd="0" presId="urn:microsoft.com/office/officeart/2005/8/layout/hList7"/>
    <dgm:cxn modelId="{5550E4EF-D2BF-4FCA-9B9C-9C3D15345FA2}" type="presParOf" srcId="{9CBFFB62-F1A2-4FEB-B990-208F1C49B3DF}" destId="{CECEA84B-6A4E-40A6-8B8E-2FFAC36213E2}" srcOrd="0" destOrd="0" presId="urn:microsoft.com/office/officeart/2005/8/layout/hList7"/>
    <dgm:cxn modelId="{031213B8-E718-49F6-B116-246315F9B685}" type="presParOf" srcId="{9CBFFB62-F1A2-4FEB-B990-208F1C49B3DF}" destId="{9AC8DD8C-0D44-4BA2-951E-2E6DB43D90ED}" srcOrd="1" destOrd="0" presId="urn:microsoft.com/office/officeart/2005/8/layout/hList7"/>
    <dgm:cxn modelId="{6C5AF12D-ECFD-437A-AD37-D9831451FFF1}" type="presParOf" srcId="{9CBFFB62-F1A2-4FEB-B990-208F1C49B3DF}" destId="{1A1ADEBA-CCCF-43C7-8B6B-82CB1C767810}" srcOrd="2" destOrd="0" presId="urn:microsoft.com/office/officeart/2005/8/layout/hList7"/>
    <dgm:cxn modelId="{625CB261-9CB0-4830-A4F3-BB159B8AA774}" type="presParOf" srcId="{9CBFFB62-F1A2-4FEB-B990-208F1C49B3DF}" destId="{3BE98F43-8869-421A-B72D-B2EE83EEFF34}" srcOrd="3" destOrd="0" presId="urn:microsoft.com/office/officeart/2005/8/layout/hList7"/>
    <dgm:cxn modelId="{C3242187-3497-4A31-B144-DDE07C38FE87}" type="presParOf" srcId="{23D069E2-57D7-4CE2-AEC2-EDD8A90879C3}" destId="{4D083AA2-BEE1-446F-90A0-3989919B84D7}" srcOrd="7" destOrd="0" presId="urn:microsoft.com/office/officeart/2005/8/layout/hList7"/>
    <dgm:cxn modelId="{0D8755FE-651B-4AEC-8BEB-E08420CF8DE2}" type="presParOf" srcId="{23D069E2-57D7-4CE2-AEC2-EDD8A90879C3}" destId="{053C948F-325F-474B-91F3-389374F93C68}" srcOrd="8" destOrd="0" presId="urn:microsoft.com/office/officeart/2005/8/layout/hList7"/>
    <dgm:cxn modelId="{9EC64E58-5E1C-4F55-8E93-7D6604F60CF8}" type="presParOf" srcId="{053C948F-325F-474B-91F3-389374F93C68}" destId="{217A9691-5241-4DE2-AD60-106AC61ECD1F}" srcOrd="0" destOrd="0" presId="urn:microsoft.com/office/officeart/2005/8/layout/hList7"/>
    <dgm:cxn modelId="{CABA5D8C-9EF3-444F-B31E-281302DEE5BC}" type="presParOf" srcId="{053C948F-325F-474B-91F3-389374F93C68}" destId="{9E9CD844-6DC1-486C-9869-57DE207BE5DA}" srcOrd="1" destOrd="0" presId="urn:microsoft.com/office/officeart/2005/8/layout/hList7"/>
    <dgm:cxn modelId="{0001B8DE-441E-4066-9CB2-2EC170EBFDD8}" type="presParOf" srcId="{053C948F-325F-474B-91F3-389374F93C68}" destId="{9AC62DB5-3336-4007-BD54-7DCD06ED1C43}" srcOrd="2" destOrd="0" presId="urn:microsoft.com/office/officeart/2005/8/layout/hList7"/>
    <dgm:cxn modelId="{473C17A7-3B17-40F9-813D-737C03A9AB26}" type="presParOf" srcId="{053C948F-325F-474B-91F3-389374F93C68}" destId="{85D0D105-960E-42C2-BCFA-92189C1E5309}" srcOrd="3" destOrd="0" presId="urn:microsoft.com/office/officeart/2005/8/layout/hList7"/>
    <dgm:cxn modelId="{BF692FBB-92DC-468A-94BF-E4EC107ECF04}" type="presParOf" srcId="{23D069E2-57D7-4CE2-AEC2-EDD8A90879C3}" destId="{0D4FF1FB-948B-42C7-AEB4-0BC7BEAC255B}" srcOrd="9" destOrd="0" presId="urn:microsoft.com/office/officeart/2005/8/layout/hList7"/>
    <dgm:cxn modelId="{7B83E747-9723-4D65-B93B-47D694F0AE4A}" type="presParOf" srcId="{23D069E2-57D7-4CE2-AEC2-EDD8A90879C3}" destId="{3AF09ACC-73D9-48BF-B20D-DAD7A84335E8}" srcOrd="10" destOrd="0" presId="urn:microsoft.com/office/officeart/2005/8/layout/hList7"/>
    <dgm:cxn modelId="{93BD19DB-2C81-4E1B-B0D9-8679C5BAAD4F}" type="presParOf" srcId="{3AF09ACC-73D9-48BF-B20D-DAD7A84335E8}" destId="{6C117BAF-9CF6-4306-AEBA-7D958BF472F8}" srcOrd="0" destOrd="0" presId="urn:microsoft.com/office/officeart/2005/8/layout/hList7"/>
    <dgm:cxn modelId="{AA0FBB6A-40EF-4BC6-ABC6-9706463DA189}" type="presParOf" srcId="{3AF09ACC-73D9-48BF-B20D-DAD7A84335E8}" destId="{7DAC07B9-0C14-4025-9480-34786EFE0442}" srcOrd="1" destOrd="0" presId="urn:microsoft.com/office/officeart/2005/8/layout/hList7"/>
    <dgm:cxn modelId="{EAFF7584-84A9-4261-9619-03CB3CEA9D4C}" type="presParOf" srcId="{3AF09ACC-73D9-48BF-B20D-DAD7A84335E8}" destId="{8931F1CD-34DD-4D98-91C5-8303DE32B467}" srcOrd="2" destOrd="0" presId="urn:microsoft.com/office/officeart/2005/8/layout/hList7"/>
    <dgm:cxn modelId="{FA859236-46AF-456A-84C6-0AB2A85ACF6A}" type="presParOf" srcId="{3AF09ACC-73D9-48BF-B20D-DAD7A84335E8}" destId="{AA2DE771-71BA-40F0-A6D7-A03DDB161DB6}"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BB5D27E-6F1D-4C88-9BE6-C83ED1A698F3}" type="doc">
      <dgm:prSet loTypeId="urn:microsoft.com/office/officeart/2018/2/layout/IconVerticalSolidList" loCatId="icon" qsTypeId="urn:microsoft.com/office/officeart/2005/8/quickstyle/simple1" qsCatId="simple" csTypeId="urn:microsoft.com/office/officeart/2018/5/colors/Iconchunking_neutralbg_accent4_2" csCatId="accent4" phldr="1"/>
      <dgm:spPr/>
      <dgm:t>
        <a:bodyPr/>
        <a:lstStyle/>
        <a:p>
          <a:endParaRPr lang="es-ES"/>
        </a:p>
      </dgm:t>
    </dgm:pt>
    <dgm:pt modelId="{0B49009C-848C-4559-8442-3C3976978A68}">
      <dgm:prSet phldrT="[Texto]"/>
      <dgm:spPr>
        <a:xfrm>
          <a:off x="3888501" y="2036682"/>
          <a:ext cx="2489279" cy="2489279"/>
        </a:xfrm>
      </dgm:spPr>
      <dgm:t>
        <a:bodyPr/>
        <a:lstStyle/>
        <a:p>
          <a:pPr>
            <a:lnSpc>
              <a:spcPct val="100000"/>
            </a:lnSpc>
          </a:pPr>
          <a:r>
            <a:rPr lang="es-ES">
              <a:latin typeface="Calibri"/>
              <a:ea typeface="+mn-ea"/>
              <a:cs typeface="+mn-cs"/>
            </a:rPr>
            <a:t>LAS PERSONAS</a:t>
          </a:r>
        </a:p>
      </dgm:t>
    </dgm:pt>
    <dgm:pt modelId="{D9D18D92-F4F6-4C10-A47E-F8D5A3E29100}" type="parTrans" cxnId="{8FC69A93-6E57-416F-9EA1-4137AD915146}">
      <dgm:prSet/>
      <dgm:spPr/>
      <dgm:t>
        <a:bodyPr/>
        <a:lstStyle/>
        <a:p>
          <a:endParaRPr lang="es-ES"/>
        </a:p>
      </dgm:t>
    </dgm:pt>
    <dgm:pt modelId="{E9CF7B4D-A35C-4D51-A08F-328C1F655AFB}" type="sibTrans" cxnId="{8FC69A93-6E57-416F-9EA1-4137AD915146}">
      <dgm:prSet/>
      <dgm:spPr>
        <a:xfrm>
          <a:off x="3700747" y="1658974"/>
          <a:ext cx="3186277" cy="3186277"/>
        </a:xfrm>
      </dgm:spPr>
      <dgm:t>
        <a:bodyPr/>
        <a:lstStyle/>
        <a:p>
          <a:endParaRPr lang="es-ES"/>
        </a:p>
      </dgm:t>
    </dgm:pt>
    <dgm:pt modelId="{28056869-9ECC-42C8-A5F3-945B85951915}">
      <dgm:prSet phldrT="[Texto]"/>
      <dgm:spPr>
        <a:xfrm>
          <a:off x="3571684" y="3575509"/>
          <a:ext cx="1584086" cy="950452"/>
        </a:xfrm>
      </dgm:spPr>
      <dgm:t>
        <a:bodyPr/>
        <a:lstStyle/>
        <a:p>
          <a:pPr>
            <a:lnSpc>
              <a:spcPct val="100000"/>
            </a:lnSpc>
          </a:pPr>
          <a:r>
            <a:rPr lang="es-ES">
              <a:latin typeface="Calibri"/>
              <a:ea typeface="+mn-ea"/>
              <a:cs typeface="+mn-cs"/>
            </a:rPr>
            <a:t>EMPRESARIO, PERSONAL, CLIENTES, INVERSORES, PROVEEDORES</a:t>
          </a:r>
        </a:p>
      </dgm:t>
    </dgm:pt>
    <dgm:pt modelId="{53649D6F-5639-4DDE-A312-C6C4F72AB434}" type="parTrans" cxnId="{F104D85C-2512-4C70-A1ED-A5635D880E5D}">
      <dgm:prSet/>
      <dgm:spPr/>
      <dgm:t>
        <a:bodyPr/>
        <a:lstStyle/>
        <a:p>
          <a:endParaRPr lang="es-ES"/>
        </a:p>
      </dgm:t>
    </dgm:pt>
    <dgm:pt modelId="{1509ED6E-D37E-473B-A3CC-38C3EE65C9B0}" type="sibTrans" cxnId="{F104D85C-2512-4C70-A1ED-A5635D880E5D}">
      <dgm:prSet/>
      <dgm:spPr/>
      <dgm:t>
        <a:bodyPr/>
        <a:lstStyle/>
        <a:p>
          <a:endParaRPr lang="es-ES"/>
        </a:p>
      </dgm:t>
    </dgm:pt>
    <dgm:pt modelId="{5E5F9E7A-94E5-4C8D-B55D-20632AE1E66E}">
      <dgm:prSet phldrT="[Texto]"/>
      <dgm:spPr>
        <a:xfrm>
          <a:off x="2440194" y="1448307"/>
          <a:ext cx="1810384" cy="1810384"/>
        </a:xfrm>
      </dgm:spPr>
      <dgm:t>
        <a:bodyPr/>
        <a:lstStyle/>
        <a:p>
          <a:pPr>
            <a:lnSpc>
              <a:spcPct val="100000"/>
            </a:lnSpc>
          </a:pPr>
          <a:r>
            <a:rPr lang="es-ES">
              <a:latin typeface="Calibri"/>
              <a:ea typeface="+mn-ea"/>
              <a:cs typeface="+mn-cs"/>
            </a:rPr>
            <a:t>LOS RECURSOS MATERIALES</a:t>
          </a:r>
        </a:p>
      </dgm:t>
    </dgm:pt>
    <dgm:pt modelId="{785BF098-2C83-405E-9516-E7E1EBF98BCD}" type="parTrans" cxnId="{9033C474-A745-4EA2-9C69-742DE90C6549}">
      <dgm:prSet/>
      <dgm:spPr/>
      <dgm:t>
        <a:bodyPr/>
        <a:lstStyle/>
        <a:p>
          <a:endParaRPr lang="es-ES"/>
        </a:p>
      </dgm:t>
    </dgm:pt>
    <dgm:pt modelId="{D26640DB-E817-4C84-8017-CDDBB2DC2363}" type="sibTrans" cxnId="{9033C474-A745-4EA2-9C69-742DE90C6549}">
      <dgm:prSet/>
      <dgm:spPr>
        <a:xfrm>
          <a:off x="2119578" y="1046314"/>
          <a:ext cx="2315029" cy="2315029"/>
        </a:xfrm>
      </dgm:spPr>
      <dgm:t>
        <a:bodyPr/>
        <a:lstStyle/>
        <a:p>
          <a:endParaRPr lang="es-ES"/>
        </a:p>
      </dgm:t>
    </dgm:pt>
    <dgm:pt modelId="{E9E9DAC9-9503-4FA8-B86D-DD6B279258EF}">
      <dgm:prSet/>
      <dgm:spPr>
        <a:xfrm rot="20700000">
          <a:off x="3454194" y="199327"/>
          <a:ext cx="1773807" cy="1773807"/>
        </a:xfrm>
      </dgm:spPr>
      <dgm:t>
        <a:bodyPr/>
        <a:lstStyle/>
        <a:p>
          <a:pPr>
            <a:lnSpc>
              <a:spcPct val="100000"/>
            </a:lnSpc>
          </a:pPr>
          <a:r>
            <a:rPr lang="es-ES">
              <a:latin typeface="Calibri"/>
              <a:ea typeface="+mn-ea"/>
              <a:cs typeface="+mn-cs"/>
            </a:rPr>
            <a:t>RECURSOS INTANGIBLES</a:t>
          </a:r>
        </a:p>
      </dgm:t>
    </dgm:pt>
    <dgm:pt modelId="{284BAC3C-7BA2-4F38-80D9-5F9A4A95A53A}" type="parTrans" cxnId="{783FAF7C-8A3A-46E0-AED7-C75152A7753E}">
      <dgm:prSet/>
      <dgm:spPr/>
      <dgm:t>
        <a:bodyPr/>
        <a:lstStyle/>
        <a:p>
          <a:endParaRPr lang="es-ES"/>
        </a:p>
      </dgm:t>
    </dgm:pt>
    <dgm:pt modelId="{D6DEAAC5-0A1E-4F5A-81EE-E3A7DEFB36CB}" type="sibTrans" cxnId="{783FAF7C-8A3A-46E0-AED7-C75152A7753E}">
      <dgm:prSet/>
      <dgm:spPr>
        <a:xfrm>
          <a:off x="3043894" y="-190626"/>
          <a:ext cx="2496068" cy="2496068"/>
        </a:xfrm>
      </dgm:spPr>
      <dgm:t>
        <a:bodyPr/>
        <a:lstStyle/>
        <a:p>
          <a:endParaRPr lang="es-ES"/>
        </a:p>
      </dgm:t>
    </dgm:pt>
    <dgm:pt modelId="{BCBB52C9-A1F7-4056-B602-DDD1A32685EB}">
      <dgm:prSet/>
      <dgm:spPr>
        <a:xfrm>
          <a:off x="4793694" y="588375"/>
          <a:ext cx="1584086" cy="950452"/>
        </a:xfrm>
      </dgm:spPr>
      <dgm:t>
        <a:bodyPr/>
        <a:lstStyle/>
        <a:p>
          <a:pPr>
            <a:lnSpc>
              <a:spcPct val="100000"/>
            </a:lnSpc>
          </a:pPr>
          <a:r>
            <a:rPr lang="es-ES">
              <a:latin typeface="Calibri"/>
              <a:ea typeface="+mn-ea"/>
              <a:cs typeface="+mn-cs"/>
            </a:rPr>
            <a:t>SU SABER HACER, SU CONOCIMIENTO, SU IMAGEN CORPORATIVA, SU MARCA, LA PROPIEDAD INTELECTUAL, ETC.</a:t>
          </a:r>
        </a:p>
      </dgm:t>
    </dgm:pt>
    <dgm:pt modelId="{1B8BFA7B-DC1E-44CD-B784-308F134379C4}" type="parTrans" cxnId="{D5CF2BED-2AD8-4803-9174-44B265D77B30}">
      <dgm:prSet/>
      <dgm:spPr/>
      <dgm:t>
        <a:bodyPr/>
        <a:lstStyle/>
        <a:p>
          <a:endParaRPr lang="es-ES"/>
        </a:p>
      </dgm:t>
    </dgm:pt>
    <dgm:pt modelId="{529A5192-4A6D-437A-90EF-A722DD584D30}" type="sibTrans" cxnId="{D5CF2BED-2AD8-4803-9174-44B265D77B30}">
      <dgm:prSet/>
      <dgm:spPr/>
      <dgm:t>
        <a:bodyPr/>
        <a:lstStyle/>
        <a:p>
          <a:endParaRPr lang="es-ES"/>
        </a:p>
      </dgm:t>
    </dgm:pt>
    <dgm:pt modelId="{D36F186E-F10A-48CD-8CA3-267CFB857E5B}">
      <dgm:prSet/>
      <dgm:spPr>
        <a:xfrm>
          <a:off x="1851818" y="2625057"/>
          <a:ext cx="1584086" cy="950452"/>
        </a:xfrm>
      </dgm:spPr>
      <dgm:t>
        <a:bodyPr/>
        <a:lstStyle/>
        <a:p>
          <a:pPr>
            <a:lnSpc>
              <a:spcPct val="100000"/>
            </a:lnSpc>
          </a:pPr>
          <a:r>
            <a:rPr lang="es-ES">
              <a:latin typeface="Calibri"/>
              <a:ea typeface="+mn-ea"/>
              <a:cs typeface="+mn-cs"/>
            </a:rPr>
            <a:t>BIENES ECONÓMICOS, DURADEROS O NO. </a:t>
          </a:r>
        </a:p>
      </dgm:t>
    </dgm:pt>
    <dgm:pt modelId="{7D02D836-1E97-4C80-8B56-CB511744003B}" type="parTrans" cxnId="{67723137-A690-4B85-B552-E59B22BB288C}">
      <dgm:prSet/>
      <dgm:spPr/>
      <dgm:t>
        <a:bodyPr/>
        <a:lstStyle/>
        <a:p>
          <a:endParaRPr lang="es-ES"/>
        </a:p>
      </dgm:t>
    </dgm:pt>
    <dgm:pt modelId="{89CA6470-3F29-4CC5-B14A-D72C717972CC}" type="sibTrans" cxnId="{67723137-A690-4B85-B552-E59B22BB288C}">
      <dgm:prSet/>
      <dgm:spPr/>
      <dgm:t>
        <a:bodyPr/>
        <a:lstStyle/>
        <a:p>
          <a:endParaRPr lang="es-ES"/>
        </a:p>
      </dgm:t>
    </dgm:pt>
    <dgm:pt modelId="{27B972A3-C07A-4CCB-A181-E7DF569BF411}" type="pres">
      <dgm:prSet presAssocID="{8BB5D27E-6F1D-4C88-9BE6-C83ED1A698F3}" presName="root" presStyleCnt="0">
        <dgm:presLayoutVars>
          <dgm:dir/>
          <dgm:resizeHandles val="exact"/>
        </dgm:presLayoutVars>
      </dgm:prSet>
      <dgm:spPr/>
    </dgm:pt>
    <dgm:pt modelId="{ED43C7B0-30EF-444A-9A58-DEAF1A8B63AC}" type="pres">
      <dgm:prSet presAssocID="{0B49009C-848C-4559-8442-3C3976978A68}" presName="compNode" presStyleCnt="0"/>
      <dgm:spPr/>
    </dgm:pt>
    <dgm:pt modelId="{27D1BCD0-017C-47C9-8901-9CE759B9A55F}" type="pres">
      <dgm:prSet presAssocID="{0B49009C-848C-4559-8442-3C3976978A68}" presName="bgRect" presStyleLbl="bgShp" presStyleIdx="0" presStyleCnt="3" custLinFactY="57923" custLinFactNeighborX="-41732" custLinFactNeighborY="100000"/>
      <dgm:spPr/>
    </dgm:pt>
    <dgm:pt modelId="{5975B0A5-E4F1-4E1F-AC53-65B14A2ECBD9}" type="pres">
      <dgm:prSet presAssocID="{0B49009C-848C-4559-8442-3C3976978A6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upo de hombres"/>
        </a:ext>
      </dgm:extLst>
    </dgm:pt>
    <dgm:pt modelId="{EFE881F2-8A6A-4A64-9E6D-F158830B8686}" type="pres">
      <dgm:prSet presAssocID="{0B49009C-848C-4559-8442-3C3976978A68}" presName="spaceRect" presStyleCnt="0"/>
      <dgm:spPr/>
    </dgm:pt>
    <dgm:pt modelId="{AEA7940C-51DB-425D-9DEE-1F51952CF044}" type="pres">
      <dgm:prSet presAssocID="{0B49009C-848C-4559-8442-3C3976978A68}" presName="parTx" presStyleLbl="revTx" presStyleIdx="0" presStyleCnt="6">
        <dgm:presLayoutVars>
          <dgm:chMax val="0"/>
          <dgm:chPref val="0"/>
        </dgm:presLayoutVars>
      </dgm:prSet>
      <dgm:spPr/>
    </dgm:pt>
    <dgm:pt modelId="{638D5167-4A7A-4587-AC75-0BABF38A88D6}" type="pres">
      <dgm:prSet presAssocID="{0B49009C-848C-4559-8442-3C3976978A68}" presName="desTx" presStyleLbl="revTx" presStyleIdx="1" presStyleCnt="6">
        <dgm:presLayoutVars/>
      </dgm:prSet>
      <dgm:spPr/>
    </dgm:pt>
    <dgm:pt modelId="{0B089E20-697E-4203-B9E0-1EEA61D95928}" type="pres">
      <dgm:prSet presAssocID="{E9CF7B4D-A35C-4D51-A08F-328C1F655AFB}" presName="sibTrans" presStyleCnt="0"/>
      <dgm:spPr/>
    </dgm:pt>
    <dgm:pt modelId="{4F5253BC-9343-4B40-A7E1-6E1B827AE618}" type="pres">
      <dgm:prSet presAssocID="{5E5F9E7A-94E5-4C8D-B55D-20632AE1E66E}" presName="compNode" presStyleCnt="0"/>
      <dgm:spPr/>
    </dgm:pt>
    <dgm:pt modelId="{7477D99E-7A73-4F9A-B634-FDEAE05A9398}" type="pres">
      <dgm:prSet presAssocID="{5E5F9E7A-94E5-4C8D-B55D-20632AE1E66E}" presName="bgRect" presStyleLbl="bgShp" presStyleIdx="1" presStyleCnt="3"/>
      <dgm:spPr/>
    </dgm:pt>
    <dgm:pt modelId="{24FDF730-3187-4A3A-A37E-A99AD1285760}" type="pres">
      <dgm:prSet presAssocID="{5E5F9E7A-94E5-4C8D-B55D-20632AE1E66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ins"/>
        </a:ext>
      </dgm:extLst>
    </dgm:pt>
    <dgm:pt modelId="{CF721473-6DBC-42EC-814C-57786395245F}" type="pres">
      <dgm:prSet presAssocID="{5E5F9E7A-94E5-4C8D-B55D-20632AE1E66E}" presName="spaceRect" presStyleCnt="0"/>
      <dgm:spPr/>
    </dgm:pt>
    <dgm:pt modelId="{9748DCB1-BACF-4AF8-80F7-0BECA425D32A}" type="pres">
      <dgm:prSet presAssocID="{5E5F9E7A-94E5-4C8D-B55D-20632AE1E66E}" presName="parTx" presStyleLbl="revTx" presStyleIdx="2" presStyleCnt="6">
        <dgm:presLayoutVars>
          <dgm:chMax val="0"/>
          <dgm:chPref val="0"/>
        </dgm:presLayoutVars>
      </dgm:prSet>
      <dgm:spPr/>
    </dgm:pt>
    <dgm:pt modelId="{7E4A36B1-9354-41E5-A0B5-6093A88A4F27}" type="pres">
      <dgm:prSet presAssocID="{5E5F9E7A-94E5-4C8D-B55D-20632AE1E66E}" presName="desTx" presStyleLbl="revTx" presStyleIdx="3" presStyleCnt="6">
        <dgm:presLayoutVars/>
      </dgm:prSet>
      <dgm:spPr/>
    </dgm:pt>
    <dgm:pt modelId="{37BF8FF1-1BCA-4608-B83A-3BB5EF9D37BC}" type="pres">
      <dgm:prSet presAssocID="{D26640DB-E817-4C84-8017-CDDBB2DC2363}" presName="sibTrans" presStyleCnt="0"/>
      <dgm:spPr/>
    </dgm:pt>
    <dgm:pt modelId="{17A8B1B8-ECFB-4085-B556-767882A354AF}" type="pres">
      <dgm:prSet presAssocID="{E9E9DAC9-9503-4FA8-B86D-DD6B279258EF}" presName="compNode" presStyleCnt="0"/>
      <dgm:spPr/>
    </dgm:pt>
    <dgm:pt modelId="{F3A7EADE-79B3-4604-86E6-298398E940EF}" type="pres">
      <dgm:prSet presAssocID="{E9E9DAC9-9503-4FA8-B86D-DD6B279258EF}" presName="bgRect" presStyleLbl="bgShp" presStyleIdx="2" presStyleCnt="3"/>
      <dgm:spPr/>
    </dgm:pt>
    <dgm:pt modelId="{FE1CF537-E2DA-4E10-9E95-1949FB5DFCF8}" type="pres">
      <dgm:prSet presAssocID="{E9E9DAC9-9503-4FA8-B86D-DD6B279258E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B5ED534E-A82D-4F20-8D4B-5A3359A912D4}" type="pres">
      <dgm:prSet presAssocID="{E9E9DAC9-9503-4FA8-B86D-DD6B279258EF}" presName="spaceRect" presStyleCnt="0"/>
      <dgm:spPr/>
    </dgm:pt>
    <dgm:pt modelId="{E48C94D7-C7D9-414A-A679-8D1A2155C642}" type="pres">
      <dgm:prSet presAssocID="{E9E9DAC9-9503-4FA8-B86D-DD6B279258EF}" presName="parTx" presStyleLbl="revTx" presStyleIdx="4" presStyleCnt="6">
        <dgm:presLayoutVars>
          <dgm:chMax val="0"/>
          <dgm:chPref val="0"/>
        </dgm:presLayoutVars>
      </dgm:prSet>
      <dgm:spPr/>
    </dgm:pt>
    <dgm:pt modelId="{45ECBB78-0F44-429E-931D-D86A8922B983}" type="pres">
      <dgm:prSet presAssocID="{E9E9DAC9-9503-4FA8-B86D-DD6B279258EF}" presName="desTx" presStyleLbl="revTx" presStyleIdx="5" presStyleCnt="6">
        <dgm:presLayoutVars/>
      </dgm:prSet>
      <dgm:spPr/>
    </dgm:pt>
  </dgm:ptLst>
  <dgm:cxnLst>
    <dgm:cxn modelId="{B8D9B413-1092-402C-A3E9-4249BEFEBC15}" type="presOf" srcId="{E9E9DAC9-9503-4FA8-B86D-DD6B279258EF}" destId="{E48C94D7-C7D9-414A-A679-8D1A2155C642}" srcOrd="0" destOrd="0" presId="urn:microsoft.com/office/officeart/2018/2/layout/IconVerticalSolidList"/>
    <dgm:cxn modelId="{D776B216-C6C1-40B1-8234-47A12CD1F6DB}" type="presOf" srcId="{BCBB52C9-A1F7-4056-B602-DDD1A32685EB}" destId="{45ECBB78-0F44-429E-931D-D86A8922B983}" srcOrd="0" destOrd="0" presId="urn:microsoft.com/office/officeart/2018/2/layout/IconVerticalSolidList"/>
    <dgm:cxn modelId="{67723137-A690-4B85-B552-E59B22BB288C}" srcId="{5E5F9E7A-94E5-4C8D-B55D-20632AE1E66E}" destId="{D36F186E-F10A-48CD-8CA3-267CFB857E5B}" srcOrd="0" destOrd="0" parTransId="{7D02D836-1E97-4C80-8B56-CB511744003B}" sibTransId="{89CA6470-3F29-4CC5-B14A-D72C717972CC}"/>
    <dgm:cxn modelId="{F104D85C-2512-4C70-A1ED-A5635D880E5D}" srcId="{0B49009C-848C-4559-8442-3C3976978A68}" destId="{28056869-9ECC-42C8-A5F3-945B85951915}" srcOrd="0" destOrd="0" parTransId="{53649D6F-5639-4DDE-A312-C6C4F72AB434}" sibTransId="{1509ED6E-D37E-473B-A3CC-38C3EE65C9B0}"/>
    <dgm:cxn modelId="{605FD144-E146-42CE-A73B-E546781903D7}" type="presOf" srcId="{8BB5D27E-6F1D-4C88-9BE6-C83ED1A698F3}" destId="{27B972A3-C07A-4CCB-A181-E7DF569BF411}" srcOrd="0" destOrd="0" presId="urn:microsoft.com/office/officeart/2018/2/layout/IconVerticalSolidList"/>
    <dgm:cxn modelId="{407C7D52-3DF8-4E45-B998-9FC97F894BFF}" type="presOf" srcId="{28056869-9ECC-42C8-A5F3-945B85951915}" destId="{638D5167-4A7A-4587-AC75-0BABF38A88D6}" srcOrd="0" destOrd="0" presId="urn:microsoft.com/office/officeart/2018/2/layout/IconVerticalSolidList"/>
    <dgm:cxn modelId="{9033C474-A745-4EA2-9C69-742DE90C6549}" srcId="{8BB5D27E-6F1D-4C88-9BE6-C83ED1A698F3}" destId="{5E5F9E7A-94E5-4C8D-B55D-20632AE1E66E}" srcOrd="1" destOrd="0" parTransId="{785BF098-2C83-405E-9516-E7E1EBF98BCD}" sibTransId="{D26640DB-E817-4C84-8017-CDDBB2DC2363}"/>
    <dgm:cxn modelId="{783FAF7C-8A3A-46E0-AED7-C75152A7753E}" srcId="{8BB5D27E-6F1D-4C88-9BE6-C83ED1A698F3}" destId="{E9E9DAC9-9503-4FA8-B86D-DD6B279258EF}" srcOrd="2" destOrd="0" parTransId="{284BAC3C-7BA2-4F38-80D9-5F9A4A95A53A}" sibTransId="{D6DEAAC5-0A1E-4F5A-81EE-E3A7DEFB36CB}"/>
    <dgm:cxn modelId="{530D1780-59DA-4DE1-AD06-5B4A719606D5}" type="presOf" srcId="{0B49009C-848C-4559-8442-3C3976978A68}" destId="{AEA7940C-51DB-425D-9DEE-1F51952CF044}" srcOrd="0" destOrd="0" presId="urn:microsoft.com/office/officeart/2018/2/layout/IconVerticalSolidList"/>
    <dgm:cxn modelId="{8FC69A93-6E57-416F-9EA1-4137AD915146}" srcId="{8BB5D27E-6F1D-4C88-9BE6-C83ED1A698F3}" destId="{0B49009C-848C-4559-8442-3C3976978A68}" srcOrd="0" destOrd="0" parTransId="{D9D18D92-F4F6-4C10-A47E-F8D5A3E29100}" sibTransId="{E9CF7B4D-A35C-4D51-A08F-328C1F655AFB}"/>
    <dgm:cxn modelId="{6FB6DDB4-1716-4795-8588-88052454BC5D}" type="presOf" srcId="{D36F186E-F10A-48CD-8CA3-267CFB857E5B}" destId="{7E4A36B1-9354-41E5-A0B5-6093A88A4F27}" srcOrd="0" destOrd="0" presId="urn:microsoft.com/office/officeart/2018/2/layout/IconVerticalSolidList"/>
    <dgm:cxn modelId="{E66ADCD0-8205-4CBF-A7D6-97F42F3BED16}" type="presOf" srcId="{5E5F9E7A-94E5-4C8D-B55D-20632AE1E66E}" destId="{9748DCB1-BACF-4AF8-80F7-0BECA425D32A}" srcOrd="0" destOrd="0" presId="urn:microsoft.com/office/officeart/2018/2/layout/IconVerticalSolidList"/>
    <dgm:cxn modelId="{D5CF2BED-2AD8-4803-9174-44B265D77B30}" srcId="{E9E9DAC9-9503-4FA8-B86D-DD6B279258EF}" destId="{BCBB52C9-A1F7-4056-B602-DDD1A32685EB}" srcOrd="0" destOrd="0" parTransId="{1B8BFA7B-DC1E-44CD-B784-308F134379C4}" sibTransId="{529A5192-4A6D-437A-90EF-A722DD584D30}"/>
    <dgm:cxn modelId="{2459C561-521D-4B07-9580-75CB9EFB54FB}" type="presParOf" srcId="{27B972A3-C07A-4CCB-A181-E7DF569BF411}" destId="{ED43C7B0-30EF-444A-9A58-DEAF1A8B63AC}" srcOrd="0" destOrd="0" presId="urn:microsoft.com/office/officeart/2018/2/layout/IconVerticalSolidList"/>
    <dgm:cxn modelId="{353951F7-32DF-497C-B9DB-8E73D28A78F8}" type="presParOf" srcId="{ED43C7B0-30EF-444A-9A58-DEAF1A8B63AC}" destId="{27D1BCD0-017C-47C9-8901-9CE759B9A55F}" srcOrd="0" destOrd="0" presId="urn:microsoft.com/office/officeart/2018/2/layout/IconVerticalSolidList"/>
    <dgm:cxn modelId="{CB3DBA93-3C4E-4E09-98C0-6BC820CBAC57}" type="presParOf" srcId="{ED43C7B0-30EF-444A-9A58-DEAF1A8B63AC}" destId="{5975B0A5-E4F1-4E1F-AC53-65B14A2ECBD9}" srcOrd="1" destOrd="0" presId="urn:microsoft.com/office/officeart/2018/2/layout/IconVerticalSolidList"/>
    <dgm:cxn modelId="{D8751604-5B63-433F-96B9-53DD8483B451}" type="presParOf" srcId="{ED43C7B0-30EF-444A-9A58-DEAF1A8B63AC}" destId="{EFE881F2-8A6A-4A64-9E6D-F158830B8686}" srcOrd="2" destOrd="0" presId="urn:microsoft.com/office/officeart/2018/2/layout/IconVerticalSolidList"/>
    <dgm:cxn modelId="{7AC206D8-0D97-4FD0-AA1B-4208FD2ADC11}" type="presParOf" srcId="{ED43C7B0-30EF-444A-9A58-DEAF1A8B63AC}" destId="{AEA7940C-51DB-425D-9DEE-1F51952CF044}" srcOrd="3" destOrd="0" presId="urn:microsoft.com/office/officeart/2018/2/layout/IconVerticalSolidList"/>
    <dgm:cxn modelId="{80EEC2A9-BD5B-4879-BB29-08B38741B19C}" type="presParOf" srcId="{ED43C7B0-30EF-444A-9A58-DEAF1A8B63AC}" destId="{638D5167-4A7A-4587-AC75-0BABF38A88D6}" srcOrd="4" destOrd="0" presId="urn:microsoft.com/office/officeart/2018/2/layout/IconVerticalSolidList"/>
    <dgm:cxn modelId="{1FF58B66-A7FF-4EAC-A749-A3E3813F5F57}" type="presParOf" srcId="{27B972A3-C07A-4CCB-A181-E7DF569BF411}" destId="{0B089E20-697E-4203-B9E0-1EEA61D95928}" srcOrd="1" destOrd="0" presId="urn:microsoft.com/office/officeart/2018/2/layout/IconVerticalSolidList"/>
    <dgm:cxn modelId="{EA36CB1C-1C72-4B39-A4FC-AF2EFC40B6D6}" type="presParOf" srcId="{27B972A3-C07A-4CCB-A181-E7DF569BF411}" destId="{4F5253BC-9343-4B40-A7E1-6E1B827AE618}" srcOrd="2" destOrd="0" presId="urn:microsoft.com/office/officeart/2018/2/layout/IconVerticalSolidList"/>
    <dgm:cxn modelId="{3DD0AF0B-7B8B-41E0-8BE4-92D5B328D9A4}" type="presParOf" srcId="{4F5253BC-9343-4B40-A7E1-6E1B827AE618}" destId="{7477D99E-7A73-4F9A-B634-FDEAE05A9398}" srcOrd="0" destOrd="0" presId="urn:microsoft.com/office/officeart/2018/2/layout/IconVerticalSolidList"/>
    <dgm:cxn modelId="{87094FEC-82A8-46AC-8502-C7BCA8E41183}" type="presParOf" srcId="{4F5253BC-9343-4B40-A7E1-6E1B827AE618}" destId="{24FDF730-3187-4A3A-A37E-A99AD1285760}" srcOrd="1" destOrd="0" presId="urn:microsoft.com/office/officeart/2018/2/layout/IconVerticalSolidList"/>
    <dgm:cxn modelId="{C7A1A170-EFFB-41AD-9CFC-8EA058ACB7C1}" type="presParOf" srcId="{4F5253BC-9343-4B40-A7E1-6E1B827AE618}" destId="{CF721473-6DBC-42EC-814C-57786395245F}" srcOrd="2" destOrd="0" presId="urn:microsoft.com/office/officeart/2018/2/layout/IconVerticalSolidList"/>
    <dgm:cxn modelId="{F73E54AD-2855-4F0C-9316-202132D8A729}" type="presParOf" srcId="{4F5253BC-9343-4B40-A7E1-6E1B827AE618}" destId="{9748DCB1-BACF-4AF8-80F7-0BECA425D32A}" srcOrd="3" destOrd="0" presId="urn:microsoft.com/office/officeart/2018/2/layout/IconVerticalSolidList"/>
    <dgm:cxn modelId="{AC7F4CDA-3B3A-4FF2-864E-92A35C27A2C4}" type="presParOf" srcId="{4F5253BC-9343-4B40-A7E1-6E1B827AE618}" destId="{7E4A36B1-9354-41E5-A0B5-6093A88A4F27}" srcOrd="4" destOrd="0" presId="urn:microsoft.com/office/officeart/2018/2/layout/IconVerticalSolidList"/>
    <dgm:cxn modelId="{D5EEB92D-8D8C-485C-B61E-6EECC6CB3503}" type="presParOf" srcId="{27B972A3-C07A-4CCB-A181-E7DF569BF411}" destId="{37BF8FF1-1BCA-4608-B83A-3BB5EF9D37BC}" srcOrd="3" destOrd="0" presId="urn:microsoft.com/office/officeart/2018/2/layout/IconVerticalSolidList"/>
    <dgm:cxn modelId="{5A78BAAC-0D46-4B38-B613-62313815D5EA}" type="presParOf" srcId="{27B972A3-C07A-4CCB-A181-E7DF569BF411}" destId="{17A8B1B8-ECFB-4085-B556-767882A354AF}" srcOrd="4" destOrd="0" presId="urn:microsoft.com/office/officeart/2018/2/layout/IconVerticalSolidList"/>
    <dgm:cxn modelId="{1C782BCE-9A05-4CE0-BCD3-E497395A8969}" type="presParOf" srcId="{17A8B1B8-ECFB-4085-B556-767882A354AF}" destId="{F3A7EADE-79B3-4604-86E6-298398E940EF}" srcOrd="0" destOrd="0" presId="urn:microsoft.com/office/officeart/2018/2/layout/IconVerticalSolidList"/>
    <dgm:cxn modelId="{CA2B6BED-5164-4001-8FBA-BE162033C905}" type="presParOf" srcId="{17A8B1B8-ECFB-4085-B556-767882A354AF}" destId="{FE1CF537-E2DA-4E10-9E95-1949FB5DFCF8}" srcOrd="1" destOrd="0" presId="urn:microsoft.com/office/officeart/2018/2/layout/IconVerticalSolidList"/>
    <dgm:cxn modelId="{583E32C8-BA2E-42A9-8399-A3E511E0CFFC}" type="presParOf" srcId="{17A8B1B8-ECFB-4085-B556-767882A354AF}" destId="{B5ED534E-A82D-4F20-8D4B-5A3359A912D4}" srcOrd="2" destOrd="0" presId="urn:microsoft.com/office/officeart/2018/2/layout/IconVerticalSolidList"/>
    <dgm:cxn modelId="{C7B3890C-BEAD-4995-90C4-E816D9E9ECEE}" type="presParOf" srcId="{17A8B1B8-ECFB-4085-B556-767882A354AF}" destId="{E48C94D7-C7D9-414A-A679-8D1A2155C642}" srcOrd="3" destOrd="0" presId="urn:microsoft.com/office/officeart/2018/2/layout/IconVerticalSolidList"/>
    <dgm:cxn modelId="{C0717140-6FFC-46D7-B8BD-F27D5687699F}" type="presParOf" srcId="{17A8B1B8-ECFB-4085-B556-767882A354AF}" destId="{45ECBB78-0F44-429E-931D-D86A8922B983}"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8D9AD02-F0D8-495D-A637-CD4193B7385C}" type="doc">
      <dgm:prSet loTypeId="urn:microsoft.com/office/officeart/2005/8/layout/orgChart1" loCatId="hierarchy" qsTypeId="urn:microsoft.com/office/officeart/2005/8/quickstyle/simple1" qsCatId="simple" csTypeId="urn:microsoft.com/office/officeart/2005/8/colors/colorful1" csCatId="colorful" phldr="1"/>
      <dgm:spPr/>
      <dgm:t>
        <a:bodyPr/>
        <a:lstStyle/>
        <a:p>
          <a:endParaRPr lang="es-ES"/>
        </a:p>
      </dgm:t>
    </dgm:pt>
    <dgm:pt modelId="{2ACE799D-AF09-4486-BF03-04DD090ADEB0}">
      <dgm:prSet phldrT="[Texto]"/>
      <dgm:spPr/>
      <dgm:t>
        <a:bodyPr/>
        <a:lstStyle/>
        <a:p>
          <a:r>
            <a:rPr lang="es-ES" dirty="0"/>
            <a:t>En función del análisis del entorno, podemos diferenciar entre:</a:t>
          </a:r>
        </a:p>
      </dgm:t>
    </dgm:pt>
    <dgm:pt modelId="{CAC38FD3-3AFA-44ED-A5B0-D11BE55043A7}" type="parTrans" cxnId="{49ECA27B-38D3-4B10-8C78-56DF852F536A}">
      <dgm:prSet/>
      <dgm:spPr/>
      <dgm:t>
        <a:bodyPr/>
        <a:lstStyle/>
        <a:p>
          <a:endParaRPr lang="es-ES"/>
        </a:p>
      </dgm:t>
    </dgm:pt>
    <dgm:pt modelId="{2FF99C63-4C1D-42FE-A9C1-96A080B160D5}" type="sibTrans" cxnId="{49ECA27B-38D3-4B10-8C78-56DF852F536A}">
      <dgm:prSet/>
      <dgm:spPr/>
      <dgm:t>
        <a:bodyPr/>
        <a:lstStyle/>
        <a:p>
          <a:endParaRPr lang="es-ES"/>
        </a:p>
      </dgm:t>
    </dgm:pt>
    <dgm:pt modelId="{603E462A-3AA3-4466-B474-A9224002BDF7}">
      <dgm:prSet phldrT="[Texto]"/>
      <dgm:spPr/>
      <dgm:t>
        <a:bodyPr/>
        <a:lstStyle/>
        <a:p>
          <a:r>
            <a:rPr lang="es-ES" dirty="0"/>
            <a:t>MACROENTORNO</a:t>
          </a:r>
        </a:p>
      </dgm:t>
    </dgm:pt>
    <dgm:pt modelId="{034CC22F-5BCD-4104-B49D-F4AB2602FC0E}" type="parTrans" cxnId="{286243E7-CED6-4F0B-B6A6-91745DC43507}">
      <dgm:prSet/>
      <dgm:spPr/>
      <dgm:t>
        <a:bodyPr/>
        <a:lstStyle/>
        <a:p>
          <a:endParaRPr lang="es-ES"/>
        </a:p>
      </dgm:t>
    </dgm:pt>
    <dgm:pt modelId="{BEDA1B8D-E7A4-442E-ADCC-4800A8D396EA}" type="sibTrans" cxnId="{286243E7-CED6-4F0B-B6A6-91745DC43507}">
      <dgm:prSet/>
      <dgm:spPr/>
      <dgm:t>
        <a:bodyPr/>
        <a:lstStyle/>
        <a:p>
          <a:endParaRPr lang="es-ES"/>
        </a:p>
      </dgm:t>
    </dgm:pt>
    <dgm:pt modelId="{D8C1DAE8-7CC6-4D6A-A882-28D8707ADEC0}">
      <dgm:prSet phldrT="[Texto]"/>
      <dgm:spPr/>
      <dgm:t>
        <a:bodyPr/>
        <a:lstStyle/>
        <a:p>
          <a:r>
            <a:rPr lang="es-ES" dirty="0"/>
            <a:t>MICROENTORNO</a:t>
          </a:r>
        </a:p>
      </dgm:t>
    </dgm:pt>
    <dgm:pt modelId="{1746CB78-0B40-4209-9F13-E021D89FD94E}" type="parTrans" cxnId="{3AFCAA60-F13F-4876-B884-6191170E57FD}">
      <dgm:prSet/>
      <dgm:spPr/>
      <dgm:t>
        <a:bodyPr/>
        <a:lstStyle/>
        <a:p>
          <a:endParaRPr lang="es-ES"/>
        </a:p>
      </dgm:t>
    </dgm:pt>
    <dgm:pt modelId="{F42E6F42-3F55-464C-B320-458D13BD8D78}" type="sibTrans" cxnId="{3AFCAA60-F13F-4876-B884-6191170E57FD}">
      <dgm:prSet/>
      <dgm:spPr/>
      <dgm:t>
        <a:bodyPr/>
        <a:lstStyle/>
        <a:p>
          <a:endParaRPr lang="es-ES"/>
        </a:p>
      </dgm:t>
    </dgm:pt>
    <dgm:pt modelId="{576555E3-0FDA-40DD-809A-A97637C75619}" type="pres">
      <dgm:prSet presAssocID="{08D9AD02-F0D8-495D-A637-CD4193B7385C}" presName="hierChild1" presStyleCnt="0">
        <dgm:presLayoutVars>
          <dgm:orgChart val="1"/>
          <dgm:chPref val="1"/>
          <dgm:dir/>
          <dgm:animOne val="branch"/>
          <dgm:animLvl val="lvl"/>
          <dgm:resizeHandles/>
        </dgm:presLayoutVars>
      </dgm:prSet>
      <dgm:spPr/>
    </dgm:pt>
    <dgm:pt modelId="{5C6753DA-3BD4-4935-98C5-D567071383A9}" type="pres">
      <dgm:prSet presAssocID="{2ACE799D-AF09-4486-BF03-04DD090ADEB0}" presName="hierRoot1" presStyleCnt="0">
        <dgm:presLayoutVars>
          <dgm:hierBranch val="init"/>
        </dgm:presLayoutVars>
      </dgm:prSet>
      <dgm:spPr/>
    </dgm:pt>
    <dgm:pt modelId="{45D12C96-5064-42C1-BCC5-CEE3535CAF69}" type="pres">
      <dgm:prSet presAssocID="{2ACE799D-AF09-4486-BF03-04DD090ADEB0}" presName="rootComposite1" presStyleCnt="0"/>
      <dgm:spPr/>
    </dgm:pt>
    <dgm:pt modelId="{78A7CF7E-8AB2-46E1-BE7F-DADCD06DF37D}" type="pres">
      <dgm:prSet presAssocID="{2ACE799D-AF09-4486-BF03-04DD090ADEB0}" presName="rootText1" presStyleLbl="node0" presStyleIdx="0" presStyleCnt="1">
        <dgm:presLayoutVars>
          <dgm:chPref val="3"/>
        </dgm:presLayoutVars>
      </dgm:prSet>
      <dgm:spPr/>
    </dgm:pt>
    <dgm:pt modelId="{3F9516E4-3153-4ED1-970A-F0C4577635F0}" type="pres">
      <dgm:prSet presAssocID="{2ACE799D-AF09-4486-BF03-04DD090ADEB0}" presName="rootConnector1" presStyleLbl="node1" presStyleIdx="0" presStyleCnt="0"/>
      <dgm:spPr/>
    </dgm:pt>
    <dgm:pt modelId="{BC8E2243-C1FB-4C0E-AA40-14B0773AE3B0}" type="pres">
      <dgm:prSet presAssocID="{2ACE799D-AF09-4486-BF03-04DD090ADEB0}" presName="hierChild2" presStyleCnt="0"/>
      <dgm:spPr/>
    </dgm:pt>
    <dgm:pt modelId="{01065643-C292-4484-B9C3-8FE3549B1524}" type="pres">
      <dgm:prSet presAssocID="{034CC22F-5BCD-4104-B49D-F4AB2602FC0E}" presName="Name37" presStyleLbl="parChTrans1D2" presStyleIdx="0" presStyleCnt="2"/>
      <dgm:spPr/>
    </dgm:pt>
    <dgm:pt modelId="{1BB94654-ACB4-4CEA-9A0A-7CD8BE20146C}" type="pres">
      <dgm:prSet presAssocID="{603E462A-3AA3-4466-B474-A9224002BDF7}" presName="hierRoot2" presStyleCnt="0">
        <dgm:presLayoutVars>
          <dgm:hierBranch val="init"/>
        </dgm:presLayoutVars>
      </dgm:prSet>
      <dgm:spPr/>
    </dgm:pt>
    <dgm:pt modelId="{D3A706DA-CB47-4206-B6D5-5BFC7A3993D2}" type="pres">
      <dgm:prSet presAssocID="{603E462A-3AA3-4466-B474-A9224002BDF7}" presName="rootComposite" presStyleCnt="0"/>
      <dgm:spPr/>
    </dgm:pt>
    <dgm:pt modelId="{18526D4D-5412-4138-B6B7-D1F516D7BBFC}" type="pres">
      <dgm:prSet presAssocID="{603E462A-3AA3-4466-B474-A9224002BDF7}" presName="rootText" presStyleLbl="node2" presStyleIdx="0" presStyleCnt="2">
        <dgm:presLayoutVars>
          <dgm:chPref val="3"/>
        </dgm:presLayoutVars>
      </dgm:prSet>
      <dgm:spPr/>
    </dgm:pt>
    <dgm:pt modelId="{ADD30D8C-098F-45F3-B62A-FF2EA048BF47}" type="pres">
      <dgm:prSet presAssocID="{603E462A-3AA3-4466-B474-A9224002BDF7}" presName="rootConnector" presStyleLbl="node2" presStyleIdx="0" presStyleCnt="2"/>
      <dgm:spPr/>
    </dgm:pt>
    <dgm:pt modelId="{6E1A9001-4369-4405-BB3B-59F8295682FE}" type="pres">
      <dgm:prSet presAssocID="{603E462A-3AA3-4466-B474-A9224002BDF7}" presName="hierChild4" presStyleCnt="0"/>
      <dgm:spPr/>
    </dgm:pt>
    <dgm:pt modelId="{8D1B2175-41B7-4C33-88CE-9F40A907F51C}" type="pres">
      <dgm:prSet presAssocID="{603E462A-3AA3-4466-B474-A9224002BDF7}" presName="hierChild5" presStyleCnt="0"/>
      <dgm:spPr/>
    </dgm:pt>
    <dgm:pt modelId="{29FB7BDD-E9C9-4B39-A23A-0EAACB2FD69F}" type="pres">
      <dgm:prSet presAssocID="{1746CB78-0B40-4209-9F13-E021D89FD94E}" presName="Name37" presStyleLbl="parChTrans1D2" presStyleIdx="1" presStyleCnt="2"/>
      <dgm:spPr/>
    </dgm:pt>
    <dgm:pt modelId="{02576350-8687-4729-B38D-C5B0B4091D3A}" type="pres">
      <dgm:prSet presAssocID="{D8C1DAE8-7CC6-4D6A-A882-28D8707ADEC0}" presName="hierRoot2" presStyleCnt="0">
        <dgm:presLayoutVars>
          <dgm:hierBranch val="init"/>
        </dgm:presLayoutVars>
      </dgm:prSet>
      <dgm:spPr/>
    </dgm:pt>
    <dgm:pt modelId="{16723D25-0405-49E5-9D7A-19736D77C9CB}" type="pres">
      <dgm:prSet presAssocID="{D8C1DAE8-7CC6-4D6A-A882-28D8707ADEC0}" presName="rootComposite" presStyleCnt="0"/>
      <dgm:spPr/>
    </dgm:pt>
    <dgm:pt modelId="{A7C544C1-AFAE-4FB3-8863-74355EE4456C}" type="pres">
      <dgm:prSet presAssocID="{D8C1DAE8-7CC6-4D6A-A882-28D8707ADEC0}" presName="rootText" presStyleLbl="node2" presStyleIdx="1" presStyleCnt="2">
        <dgm:presLayoutVars>
          <dgm:chPref val="3"/>
        </dgm:presLayoutVars>
      </dgm:prSet>
      <dgm:spPr/>
    </dgm:pt>
    <dgm:pt modelId="{657EB214-75A2-448B-95C3-27A9694383A2}" type="pres">
      <dgm:prSet presAssocID="{D8C1DAE8-7CC6-4D6A-A882-28D8707ADEC0}" presName="rootConnector" presStyleLbl="node2" presStyleIdx="1" presStyleCnt="2"/>
      <dgm:spPr/>
    </dgm:pt>
    <dgm:pt modelId="{B52673D4-6861-4013-88CB-FB8F7C917324}" type="pres">
      <dgm:prSet presAssocID="{D8C1DAE8-7CC6-4D6A-A882-28D8707ADEC0}" presName="hierChild4" presStyleCnt="0"/>
      <dgm:spPr/>
    </dgm:pt>
    <dgm:pt modelId="{9978CD89-7E95-43B6-9A8C-312F29B19AFD}" type="pres">
      <dgm:prSet presAssocID="{D8C1DAE8-7CC6-4D6A-A882-28D8707ADEC0}" presName="hierChild5" presStyleCnt="0"/>
      <dgm:spPr/>
    </dgm:pt>
    <dgm:pt modelId="{16DD528D-91FA-40C8-AC98-CA0050BA6092}" type="pres">
      <dgm:prSet presAssocID="{2ACE799D-AF09-4486-BF03-04DD090ADEB0}" presName="hierChild3" presStyleCnt="0"/>
      <dgm:spPr/>
    </dgm:pt>
  </dgm:ptLst>
  <dgm:cxnLst>
    <dgm:cxn modelId="{22A02104-5A7B-41D2-825C-CD7C3B48618F}" type="presOf" srcId="{D8C1DAE8-7CC6-4D6A-A882-28D8707ADEC0}" destId="{A7C544C1-AFAE-4FB3-8863-74355EE4456C}" srcOrd="0" destOrd="0" presId="urn:microsoft.com/office/officeart/2005/8/layout/orgChart1"/>
    <dgm:cxn modelId="{9195B436-72CE-4B6C-93BD-BA41DF72A722}" type="presOf" srcId="{2ACE799D-AF09-4486-BF03-04DD090ADEB0}" destId="{78A7CF7E-8AB2-46E1-BE7F-DADCD06DF37D}" srcOrd="0" destOrd="0" presId="urn:microsoft.com/office/officeart/2005/8/layout/orgChart1"/>
    <dgm:cxn modelId="{3AFCAA60-F13F-4876-B884-6191170E57FD}" srcId="{2ACE799D-AF09-4486-BF03-04DD090ADEB0}" destId="{D8C1DAE8-7CC6-4D6A-A882-28D8707ADEC0}" srcOrd="1" destOrd="0" parTransId="{1746CB78-0B40-4209-9F13-E021D89FD94E}" sibTransId="{F42E6F42-3F55-464C-B320-458D13BD8D78}"/>
    <dgm:cxn modelId="{D7106C61-6B0D-482C-A4FE-DCBFD67FBC92}" type="presOf" srcId="{1746CB78-0B40-4209-9F13-E021D89FD94E}" destId="{29FB7BDD-E9C9-4B39-A23A-0EAACB2FD69F}" srcOrd="0" destOrd="0" presId="urn:microsoft.com/office/officeart/2005/8/layout/orgChart1"/>
    <dgm:cxn modelId="{49ECA27B-38D3-4B10-8C78-56DF852F536A}" srcId="{08D9AD02-F0D8-495D-A637-CD4193B7385C}" destId="{2ACE799D-AF09-4486-BF03-04DD090ADEB0}" srcOrd="0" destOrd="0" parTransId="{CAC38FD3-3AFA-44ED-A5B0-D11BE55043A7}" sibTransId="{2FF99C63-4C1D-42FE-A9C1-96A080B160D5}"/>
    <dgm:cxn modelId="{6FB27D7C-13B0-4316-B0F9-CD39936B638D}" type="presOf" srcId="{08D9AD02-F0D8-495D-A637-CD4193B7385C}" destId="{576555E3-0FDA-40DD-809A-A97637C75619}" srcOrd="0" destOrd="0" presId="urn:microsoft.com/office/officeart/2005/8/layout/orgChart1"/>
    <dgm:cxn modelId="{B950837C-CFDE-4D7D-86A1-FBC99A148AE6}" type="presOf" srcId="{D8C1DAE8-7CC6-4D6A-A882-28D8707ADEC0}" destId="{657EB214-75A2-448B-95C3-27A9694383A2}" srcOrd="1" destOrd="0" presId="urn:microsoft.com/office/officeart/2005/8/layout/orgChart1"/>
    <dgm:cxn modelId="{789DB08D-14A3-43CA-93E3-9D19989452EB}" type="presOf" srcId="{034CC22F-5BCD-4104-B49D-F4AB2602FC0E}" destId="{01065643-C292-4484-B9C3-8FE3549B1524}" srcOrd="0" destOrd="0" presId="urn:microsoft.com/office/officeart/2005/8/layout/orgChart1"/>
    <dgm:cxn modelId="{610230A0-C259-4AEC-9EEB-01A10CEA5A48}" type="presOf" srcId="{2ACE799D-AF09-4486-BF03-04DD090ADEB0}" destId="{3F9516E4-3153-4ED1-970A-F0C4577635F0}" srcOrd="1" destOrd="0" presId="urn:microsoft.com/office/officeart/2005/8/layout/orgChart1"/>
    <dgm:cxn modelId="{4DCFDEB0-58C0-4D3A-972A-92BB7B59C363}" type="presOf" srcId="{603E462A-3AA3-4466-B474-A9224002BDF7}" destId="{18526D4D-5412-4138-B6B7-D1F516D7BBFC}" srcOrd="0" destOrd="0" presId="urn:microsoft.com/office/officeart/2005/8/layout/orgChart1"/>
    <dgm:cxn modelId="{286243E7-CED6-4F0B-B6A6-91745DC43507}" srcId="{2ACE799D-AF09-4486-BF03-04DD090ADEB0}" destId="{603E462A-3AA3-4466-B474-A9224002BDF7}" srcOrd="0" destOrd="0" parTransId="{034CC22F-5BCD-4104-B49D-F4AB2602FC0E}" sibTransId="{BEDA1B8D-E7A4-442E-ADCC-4800A8D396EA}"/>
    <dgm:cxn modelId="{C16D85FE-2D13-4A7C-A0DB-1BD347B70F4F}" type="presOf" srcId="{603E462A-3AA3-4466-B474-A9224002BDF7}" destId="{ADD30D8C-098F-45F3-B62A-FF2EA048BF47}" srcOrd="1" destOrd="0" presId="urn:microsoft.com/office/officeart/2005/8/layout/orgChart1"/>
    <dgm:cxn modelId="{A927490D-306C-4587-B53E-A786F375E01A}" type="presParOf" srcId="{576555E3-0FDA-40DD-809A-A97637C75619}" destId="{5C6753DA-3BD4-4935-98C5-D567071383A9}" srcOrd="0" destOrd="0" presId="urn:microsoft.com/office/officeart/2005/8/layout/orgChart1"/>
    <dgm:cxn modelId="{E7673463-EF32-4908-83A8-47AB143A04A3}" type="presParOf" srcId="{5C6753DA-3BD4-4935-98C5-D567071383A9}" destId="{45D12C96-5064-42C1-BCC5-CEE3535CAF69}" srcOrd="0" destOrd="0" presId="urn:microsoft.com/office/officeart/2005/8/layout/orgChart1"/>
    <dgm:cxn modelId="{7CF816E2-C21A-4378-A1D6-4860ED649AA5}" type="presParOf" srcId="{45D12C96-5064-42C1-BCC5-CEE3535CAF69}" destId="{78A7CF7E-8AB2-46E1-BE7F-DADCD06DF37D}" srcOrd="0" destOrd="0" presId="urn:microsoft.com/office/officeart/2005/8/layout/orgChart1"/>
    <dgm:cxn modelId="{87264115-9398-4343-99A3-1CDD2B415FCE}" type="presParOf" srcId="{45D12C96-5064-42C1-BCC5-CEE3535CAF69}" destId="{3F9516E4-3153-4ED1-970A-F0C4577635F0}" srcOrd="1" destOrd="0" presId="urn:microsoft.com/office/officeart/2005/8/layout/orgChart1"/>
    <dgm:cxn modelId="{2F8B3E12-7BF0-4E72-BE84-335F28F8DAA9}" type="presParOf" srcId="{5C6753DA-3BD4-4935-98C5-D567071383A9}" destId="{BC8E2243-C1FB-4C0E-AA40-14B0773AE3B0}" srcOrd="1" destOrd="0" presId="urn:microsoft.com/office/officeart/2005/8/layout/orgChart1"/>
    <dgm:cxn modelId="{50FCC338-DD97-42F1-9F50-076776AD22BD}" type="presParOf" srcId="{BC8E2243-C1FB-4C0E-AA40-14B0773AE3B0}" destId="{01065643-C292-4484-B9C3-8FE3549B1524}" srcOrd="0" destOrd="0" presId="urn:microsoft.com/office/officeart/2005/8/layout/orgChart1"/>
    <dgm:cxn modelId="{20CB05CB-1D87-4EAA-AE04-F05C3DD3C615}" type="presParOf" srcId="{BC8E2243-C1FB-4C0E-AA40-14B0773AE3B0}" destId="{1BB94654-ACB4-4CEA-9A0A-7CD8BE20146C}" srcOrd="1" destOrd="0" presId="urn:microsoft.com/office/officeart/2005/8/layout/orgChart1"/>
    <dgm:cxn modelId="{28F87938-17FF-478C-92ED-E5C45018A101}" type="presParOf" srcId="{1BB94654-ACB4-4CEA-9A0A-7CD8BE20146C}" destId="{D3A706DA-CB47-4206-B6D5-5BFC7A3993D2}" srcOrd="0" destOrd="0" presId="urn:microsoft.com/office/officeart/2005/8/layout/orgChart1"/>
    <dgm:cxn modelId="{9E96E490-68FE-44FF-A90E-7917822DF1E7}" type="presParOf" srcId="{D3A706DA-CB47-4206-B6D5-5BFC7A3993D2}" destId="{18526D4D-5412-4138-B6B7-D1F516D7BBFC}" srcOrd="0" destOrd="0" presId="urn:microsoft.com/office/officeart/2005/8/layout/orgChart1"/>
    <dgm:cxn modelId="{78C4791A-5450-4CE3-AF94-5F190C3D7CEE}" type="presParOf" srcId="{D3A706DA-CB47-4206-B6D5-5BFC7A3993D2}" destId="{ADD30D8C-098F-45F3-B62A-FF2EA048BF47}" srcOrd="1" destOrd="0" presId="urn:microsoft.com/office/officeart/2005/8/layout/orgChart1"/>
    <dgm:cxn modelId="{3B3A1D0F-DD57-4E85-9D52-1C94C8593973}" type="presParOf" srcId="{1BB94654-ACB4-4CEA-9A0A-7CD8BE20146C}" destId="{6E1A9001-4369-4405-BB3B-59F8295682FE}" srcOrd="1" destOrd="0" presId="urn:microsoft.com/office/officeart/2005/8/layout/orgChart1"/>
    <dgm:cxn modelId="{C3476DBE-CE18-41AD-A2F7-7E0FF95CEFF7}" type="presParOf" srcId="{1BB94654-ACB4-4CEA-9A0A-7CD8BE20146C}" destId="{8D1B2175-41B7-4C33-88CE-9F40A907F51C}" srcOrd="2" destOrd="0" presId="urn:microsoft.com/office/officeart/2005/8/layout/orgChart1"/>
    <dgm:cxn modelId="{458E2790-4F1F-4738-8B6D-1E37B185CBCC}" type="presParOf" srcId="{BC8E2243-C1FB-4C0E-AA40-14B0773AE3B0}" destId="{29FB7BDD-E9C9-4B39-A23A-0EAACB2FD69F}" srcOrd="2" destOrd="0" presId="urn:microsoft.com/office/officeart/2005/8/layout/orgChart1"/>
    <dgm:cxn modelId="{6E550208-48A1-4035-AA19-6341849A1A08}" type="presParOf" srcId="{BC8E2243-C1FB-4C0E-AA40-14B0773AE3B0}" destId="{02576350-8687-4729-B38D-C5B0B4091D3A}" srcOrd="3" destOrd="0" presId="urn:microsoft.com/office/officeart/2005/8/layout/orgChart1"/>
    <dgm:cxn modelId="{8C8716A9-49D4-47BE-BE4E-E2CED405148F}" type="presParOf" srcId="{02576350-8687-4729-B38D-C5B0B4091D3A}" destId="{16723D25-0405-49E5-9D7A-19736D77C9CB}" srcOrd="0" destOrd="0" presId="urn:microsoft.com/office/officeart/2005/8/layout/orgChart1"/>
    <dgm:cxn modelId="{CE8769DF-66B5-494D-8FBC-0D6F7FF1EC11}" type="presParOf" srcId="{16723D25-0405-49E5-9D7A-19736D77C9CB}" destId="{A7C544C1-AFAE-4FB3-8863-74355EE4456C}" srcOrd="0" destOrd="0" presId="urn:microsoft.com/office/officeart/2005/8/layout/orgChart1"/>
    <dgm:cxn modelId="{F24EEC55-24E7-458D-99A3-61129003424E}" type="presParOf" srcId="{16723D25-0405-49E5-9D7A-19736D77C9CB}" destId="{657EB214-75A2-448B-95C3-27A9694383A2}" srcOrd="1" destOrd="0" presId="urn:microsoft.com/office/officeart/2005/8/layout/orgChart1"/>
    <dgm:cxn modelId="{B9244C98-129C-47ED-8857-E5E004DE9A34}" type="presParOf" srcId="{02576350-8687-4729-B38D-C5B0B4091D3A}" destId="{B52673D4-6861-4013-88CB-FB8F7C917324}" srcOrd="1" destOrd="0" presId="urn:microsoft.com/office/officeart/2005/8/layout/orgChart1"/>
    <dgm:cxn modelId="{2D7B90C9-34C2-44DD-B641-00FD5282866F}" type="presParOf" srcId="{02576350-8687-4729-B38D-C5B0B4091D3A}" destId="{9978CD89-7E95-43B6-9A8C-312F29B19AFD}" srcOrd="2" destOrd="0" presId="urn:microsoft.com/office/officeart/2005/8/layout/orgChart1"/>
    <dgm:cxn modelId="{6692A91E-1D9D-4759-950F-DB8AC6F9230D}" type="presParOf" srcId="{5C6753DA-3BD4-4935-98C5-D567071383A9}" destId="{16DD528D-91FA-40C8-AC98-CA0050BA6092}"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34EEF84-1F1B-4D96-A622-780553F032E6}" type="doc">
      <dgm:prSet loTypeId="urn:microsoft.com/office/officeart/2005/8/layout/vList2" loCatId="list" qsTypeId="urn:microsoft.com/office/officeart/2005/8/quickstyle/simple1" qsCatId="simple" csTypeId="urn:microsoft.com/office/officeart/2005/8/colors/accent0_1" csCatId="mainScheme" phldr="1"/>
      <dgm:spPr/>
      <dgm:t>
        <a:bodyPr/>
        <a:lstStyle/>
        <a:p>
          <a:endParaRPr lang="es-ES"/>
        </a:p>
      </dgm:t>
    </dgm:pt>
    <dgm:pt modelId="{76ADD994-6056-4405-B6BF-90338283B591}">
      <dgm:prSet phldrT="[Texto]" custT="1"/>
      <dgm:spPr>
        <a:xfrm>
          <a:off x="0" y="1201479"/>
          <a:ext cx="1100035" cy="4719281"/>
        </a:xfrm>
        <a:solidFill>
          <a:schemeClr val="accent5">
            <a:lumMod val="40000"/>
            <a:lumOff val="60000"/>
          </a:schemeClr>
        </a:solidFill>
      </dgm:spPr>
      <dgm:t>
        <a:bodyPr/>
        <a:lstStyle/>
        <a:p>
          <a:pPr algn="ctr">
            <a:spcBef>
              <a:spcPts val="1200"/>
            </a:spcBef>
            <a:spcAft>
              <a:spcPts val="1200"/>
            </a:spcAft>
            <a:buNone/>
          </a:pPr>
          <a:r>
            <a:rPr lang="es-ES" sz="1600" b="1" dirty="0">
              <a:solidFill>
                <a:srgbClr val="002060"/>
              </a:solidFill>
              <a:latin typeface="Calibri" panose="020F0502020204030204"/>
              <a:ea typeface="+mn-ea"/>
              <a:cs typeface="+mn-cs"/>
            </a:rPr>
            <a:t>FACTORES POLÍTICOS Y ECONÓMICOS</a:t>
          </a:r>
        </a:p>
      </dgm:t>
    </dgm:pt>
    <dgm:pt modelId="{58316DFB-107E-4887-829D-C70C72A2FF9D}" type="parTrans" cxnId="{7F1086B8-D6DD-414E-976D-22A2FC9F180F}">
      <dgm:prSet/>
      <dgm:spPr/>
      <dgm:t>
        <a:bodyPr/>
        <a:lstStyle/>
        <a:p>
          <a:endParaRPr lang="es-ES"/>
        </a:p>
      </dgm:t>
    </dgm:pt>
    <dgm:pt modelId="{8D3E8F6B-E650-40ED-85D9-C71D50C34FBE}" type="sibTrans" cxnId="{7F1086B8-D6DD-414E-976D-22A2FC9F180F}">
      <dgm:prSet/>
      <dgm:spPr/>
      <dgm:t>
        <a:bodyPr/>
        <a:lstStyle/>
        <a:p>
          <a:endParaRPr lang="es-ES"/>
        </a:p>
      </dgm:t>
    </dgm:pt>
    <dgm:pt modelId="{B8D1390B-4A77-4372-8406-2CF2F7036541}">
      <dgm:prSet phldrT="[Texto]" custT="1"/>
      <dgm:spPr>
        <a:xfrm>
          <a:off x="4404619" y="1234414"/>
          <a:ext cx="1043680" cy="4679980"/>
        </a:xfrm>
        <a:solidFill>
          <a:schemeClr val="accent5">
            <a:lumMod val="40000"/>
            <a:lumOff val="60000"/>
          </a:schemeClr>
        </a:solidFill>
      </dgm:spPr>
      <dgm:t>
        <a:bodyPr/>
        <a:lstStyle/>
        <a:p>
          <a:pPr algn="ctr">
            <a:spcBef>
              <a:spcPts val="600"/>
            </a:spcBef>
            <a:spcAft>
              <a:spcPts val="600"/>
            </a:spcAft>
            <a:buNone/>
          </a:pPr>
          <a:r>
            <a:rPr lang="es-ES" sz="1600" b="1" dirty="0">
              <a:solidFill>
                <a:srgbClr val="002060"/>
              </a:solidFill>
              <a:latin typeface="Calibri" panose="020F0502020204030204"/>
              <a:ea typeface="+mn-ea"/>
              <a:cs typeface="+mn-cs"/>
            </a:rPr>
            <a:t>FACTORES LEGALES </a:t>
          </a:r>
        </a:p>
      </dgm:t>
    </dgm:pt>
    <dgm:pt modelId="{6A174AA2-FD23-4F64-9C81-ECB556719840}" type="parTrans" cxnId="{945F2722-CDC3-40C5-B97B-E74178DFBB33}">
      <dgm:prSet/>
      <dgm:spPr/>
      <dgm:t>
        <a:bodyPr/>
        <a:lstStyle/>
        <a:p>
          <a:endParaRPr lang="es-ES"/>
        </a:p>
      </dgm:t>
    </dgm:pt>
    <dgm:pt modelId="{53ADB3BD-C1C8-499D-844D-27333985E868}" type="sibTrans" cxnId="{945F2722-CDC3-40C5-B97B-E74178DFBB33}">
      <dgm:prSet/>
      <dgm:spPr/>
      <dgm:t>
        <a:bodyPr/>
        <a:lstStyle/>
        <a:p>
          <a:endParaRPr lang="es-ES"/>
        </a:p>
      </dgm:t>
    </dgm:pt>
    <dgm:pt modelId="{C161B5DF-E5DD-46E2-B305-6087BFCDCDFB}">
      <dgm:prSet custT="1"/>
      <dgm:spPr>
        <a:xfrm>
          <a:off x="1102274" y="1201395"/>
          <a:ext cx="1100035" cy="4765056"/>
        </a:xfrm>
        <a:solidFill>
          <a:schemeClr val="accent5">
            <a:lumMod val="40000"/>
            <a:lumOff val="60000"/>
          </a:schemeClr>
        </a:solidFill>
      </dgm:spPr>
      <dgm:t>
        <a:bodyPr/>
        <a:lstStyle/>
        <a:p>
          <a:pPr algn="ctr">
            <a:spcBef>
              <a:spcPct val="0"/>
            </a:spcBef>
            <a:spcAft>
              <a:spcPct val="20000"/>
            </a:spcAft>
            <a:buNone/>
          </a:pPr>
          <a:r>
            <a:rPr lang="es-ES" sz="1600" b="1" dirty="0">
              <a:solidFill>
                <a:srgbClr val="002060"/>
              </a:solidFill>
              <a:latin typeface="Calibri" panose="020F0502020204030204"/>
              <a:ea typeface="+mn-ea"/>
              <a:cs typeface="+mn-cs"/>
            </a:rPr>
            <a:t>FACTORES SOCIALES</a:t>
          </a:r>
        </a:p>
      </dgm:t>
    </dgm:pt>
    <dgm:pt modelId="{3EC00941-E613-4779-A840-247F0CD8AA0F}" type="parTrans" cxnId="{723707B2-C631-4A6E-9144-7189D6177DA7}">
      <dgm:prSet/>
      <dgm:spPr/>
      <dgm:t>
        <a:bodyPr/>
        <a:lstStyle/>
        <a:p>
          <a:endParaRPr lang="es-ES"/>
        </a:p>
      </dgm:t>
    </dgm:pt>
    <dgm:pt modelId="{F1D7CB7A-5CC9-4CF7-B63C-89AA7698DA97}" type="sibTrans" cxnId="{723707B2-C631-4A6E-9144-7189D6177DA7}">
      <dgm:prSet/>
      <dgm:spPr/>
      <dgm:t>
        <a:bodyPr/>
        <a:lstStyle/>
        <a:p>
          <a:endParaRPr lang="es-ES"/>
        </a:p>
      </dgm:t>
    </dgm:pt>
    <dgm:pt modelId="{D1B5C23C-4262-4F6D-8CCA-A1E99223832A}">
      <dgm:prSet custT="1"/>
      <dgm:spPr>
        <a:xfrm>
          <a:off x="2213860" y="1228110"/>
          <a:ext cx="1100035" cy="4761206"/>
        </a:xfrm>
        <a:solidFill>
          <a:schemeClr val="accent5">
            <a:lumMod val="40000"/>
            <a:lumOff val="60000"/>
          </a:schemeClr>
        </a:solidFill>
      </dgm:spPr>
      <dgm:t>
        <a:bodyPr/>
        <a:lstStyle/>
        <a:p>
          <a:pPr algn="ctr">
            <a:spcBef>
              <a:spcPct val="0"/>
            </a:spcBef>
            <a:spcAft>
              <a:spcPts val="600"/>
            </a:spcAft>
            <a:buNone/>
          </a:pPr>
          <a:r>
            <a:rPr lang="es-ES" sz="1600" b="1" dirty="0">
              <a:solidFill>
                <a:srgbClr val="002060"/>
              </a:solidFill>
              <a:latin typeface="Calibri" panose="020F0502020204030204"/>
              <a:ea typeface="+mn-ea"/>
              <a:cs typeface="+mn-cs"/>
            </a:rPr>
            <a:t>FACTORES TECNOLÓGICOS</a:t>
          </a:r>
        </a:p>
      </dgm:t>
    </dgm:pt>
    <dgm:pt modelId="{78BC0FF5-45DD-4248-B591-E259611205B8}" type="parTrans" cxnId="{3B0D86E9-4D60-4674-B97B-CC5B3EB8A27E}">
      <dgm:prSet/>
      <dgm:spPr/>
      <dgm:t>
        <a:bodyPr/>
        <a:lstStyle/>
        <a:p>
          <a:endParaRPr lang="es-ES"/>
        </a:p>
      </dgm:t>
    </dgm:pt>
    <dgm:pt modelId="{8C719D47-D3EF-4795-B73E-92E01E2284FD}" type="sibTrans" cxnId="{3B0D86E9-4D60-4674-B97B-CC5B3EB8A27E}">
      <dgm:prSet/>
      <dgm:spPr/>
      <dgm:t>
        <a:bodyPr/>
        <a:lstStyle/>
        <a:p>
          <a:endParaRPr lang="es-ES"/>
        </a:p>
      </dgm:t>
    </dgm:pt>
    <dgm:pt modelId="{A42BCE29-7F40-4D80-9232-09289D49B0E4}">
      <dgm:prSet custT="1"/>
      <dgm:spPr>
        <a:xfrm>
          <a:off x="3306272" y="1232066"/>
          <a:ext cx="1100035" cy="4859989"/>
        </a:xfrm>
        <a:solidFill>
          <a:schemeClr val="accent5">
            <a:lumMod val="40000"/>
            <a:lumOff val="60000"/>
          </a:schemeClr>
        </a:solidFill>
      </dgm:spPr>
      <dgm:t>
        <a:bodyPr/>
        <a:lstStyle/>
        <a:p>
          <a:pPr algn="ctr">
            <a:spcBef>
              <a:spcPct val="0"/>
            </a:spcBef>
            <a:spcAft>
              <a:spcPts val="600"/>
            </a:spcAft>
            <a:buNone/>
          </a:pPr>
          <a:r>
            <a:rPr lang="es-ES" sz="1600" b="1" dirty="0">
              <a:solidFill>
                <a:srgbClr val="002060"/>
              </a:solidFill>
              <a:latin typeface="Calibri" panose="020F0502020204030204"/>
              <a:ea typeface="+mn-ea"/>
              <a:cs typeface="+mn-cs"/>
            </a:rPr>
            <a:t>FACTORES ECOLÓGICOS</a:t>
          </a:r>
        </a:p>
      </dgm:t>
    </dgm:pt>
    <dgm:pt modelId="{B48A7C74-D30A-4730-B64C-2FC93D5F5E74}" type="parTrans" cxnId="{15980B8A-14CF-41A0-AC9B-503F80C38E53}">
      <dgm:prSet/>
      <dgm:spPr/>
      <dgm:t>
        <a:bodyPr/>
        <a:lstStyle/>
        <a:p>
          <a:endParaRPr lang="es-ES"/>
        </a:p>
      </dgm:t>
    </dgm:pt>
    <dgm:pt modelId="{1D246306-B507-4E08-980D-1977FC27C957}" type="sibTrans" cxnId="{15980B8A-14CF-41A0-AC9B-503F80C38E53}">
      <dgm:prSet/>
      <dgm:spPr/>
      <dgm:t>
        <a:bodyPr/>
        <a:lstStyle/>
        <a:p>
          <a:endParaRPr lang="es-ES"/>
        </a:p>
      </dgm:t>
    </dgm:pt>
    <dgm:pt modelId="{DF5B2FC9-7FB8-4F60-824C-20DCB590996A}">
      <dgm:prSet custT="1"/>
      <dgm:spPr>
        <a:xfrm>
          <a:off x="0" y="1201479"/>
          <a:ext cx="1100035" cy="4719281"/>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Políticas desarrolladas en el país.</a:t>
          </a:r>
        </a:p>
      </dgm:t>
    </dgm:pt>
    <dgm:pt modelId="{F5414AB2-58AC-4301-93BF-B03943871263}" type="parTrans" cxnId="{7516B686-B4C1-4579-AA12-53F2CB7EACCA}">
      <dgm:prSet/>
      <dgm:spPr/>
      <dgm:t>
        <a:bodyPr/>
        <a:lstStyle/>
        <a:p>
          <a:endParaRPr lang="es-ES"/>
        </a:p>
      </dgm:t>
    </dgm:pt>
    <dgm:pt modelId="{C133FDC4-D859-4D3B-90FB-7441C1ED1DB9}" type="sibTrans" cxnId="{7516B686-B4C1-4579-AA12-53F2CB7EACCA}">
      <dgm:prSet/>
      <dgm:spPr/>
      <dgm:t>
        <a:bodyPr/>
        <a:lstStyle/>
        <a:p>
          <a:endParaRPr lang="es-ES"/>
        </a:p>
      </dgm:t>
    </dgm:pt>
    <dgm:pt modelId="{A0C6A2F1-3877-4B2B-BE6D-4BBD1427FC9A}">
      <dgm:prSet custT="1"/>
      <dgm:spPr>
        <a:xfrm>
          <a:off x="1102274" y="1201395"/>
          <a:ext cx="1100035" cy="4765056"/>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Cultura.</a:t>
          </a:r>
        </a:p>
      </dgm:t>
    </dgm:pt>
    <dgm:pt modelId="{E1B80940-A80E-46FC-B547-EAE318D1ED3E}" type="parTrans" cxnId="{29A58F8B-13E8-4268-9D2F-857ABB944252}">
      <dgm:prSet/>
      <dgm:spPr/>
      <dgm:t>
        <a:bodyPr/>
        <a:lstStyle/>
        <a:p>
          <a:endParaRPr lang="es-ES"/>
        </a:p>
      </dgm:t>
    </dgm:pt>
    <dgm:pt modelId="{C3DC8511-1FB0-4604-BFEB-64A038E07BDF}" type="sibTrans" cxnId="{29A58F8B-13E8-4268-9D2F-857ABB944252}">
      <dgm:prSet/>
      <dgm:spPr/>
      <dgm:t>
        <a:bodyPr/>
        <a:lstStyle/>
        <a:p>
          <a:endParaRPr lang="es-ES"/>
        </a:p>
      </dgm:t>
    </dgm:pt>
    <dgm:pt modelId="{6042227B-0C5B-49E0-B1FF-93D9F3E2348A}">
      <dgm:prSet custT="1"/>
      <dgm:spPr>
        <a:xfrm>
          <a:off x="2213860" y="1228110"/>
          <a:ext cx="1100035" cy="4761206"/>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Las posibilidades de acceso de las personas a las herramientas informáticas, el manejo de internet o el nivel de cobertura de ciertos servicios determinan en gran medida el alcance de un negocio y sus posibilidades de integración en el entorno</a:t>
          </a:r>
        </a:p>
      </dgm:t>
    </dgm:pt>
    <dgm:pt modelId="{C4FF6D88-36D9-43D5-88BE-5314B8E41035}" type="parTrans" cxnId="{48F50CCD-B786-41E1-A569-56087C3F8614}">
      <dgm:prSet/>
      <dgm:spPr/>
      <dgm:t>
        <a:bodyPr/>
        <a:lstStyle/>
        <a:p>
          <a:endParaRPr lang="es-ES"/>
        </a:p>
      </dgm:t>
    </dgm:pt>
    <dgm:pt modelId="{C1B1B4EB-DB5C-4099-81DF-2C189D72EE4F}" type="sibTrans" cxnId="{48F50CCD-B786-41E1-A569-56087C3F8614}">
      <dgm:prSet/>
      <dgm:spPr/>
      <dgm:t>
        <a:bodyPr/>
        <a:lstStyle/>
        <a:p>
          <a:endParaRPr lang="es-ES"/>
        </a:p>
      </dgm:t>
    </dgm:pt>
    <dgm:pt modelId="{C52085E5-E7AF-4B1B-9F24-537E936A35C4}">
      <dgm:prSet custT="1"/>
      <dgm:spPr>
        <a:xfrm>
          <a:off x="3306272" y="1232066"/>
          <a:ext cx="1100035" cy="4859989"/>
        </a:xfrm>
        <a:solidFill>
          <a:schemeClr val="accent5">
            <a:lumMod val="40000"/>
            <a:lumOff val="60000"/>
          </a:schemeClr>
        </a:solidFill>
      </dgm:spPr>
      <dgm:t>
        <a:bodyPr/>
        <a:lstStyle/>
        <a:p>
          <a:pPr algn="l">
            <a:spcBef>
              <a:spcPct val="0"/>
            </a:spcBef>
            <a:spcAft>
              <a:spcPts val="600"/>
            </a:spcAft>
            <a:buChar char="•"/>
          </a:pPr>
          <a:r>
            <a:rPr lang="es-ES" sz="1200" dirty="0">
              <a:latin typeface="Calibri" panose="020F0502020204030204"/>
              <a:ea typeface="+mn-ea"/>
              <a:cs typeface="+mn-cs"/>
            </a:rPr>
            <a:t>Incluye elementos que guardan relación directa o indirecta con la preservación de los entornos y el medio ambiente. Por ejemplo, los efectos del cambio climático, el nivel de contaminación, la probabilidad de sufrir desastres naturales, incendios, terremotos, etc. Y, por supuesto, la legislación que regula la actividad de las empresas en este terreno.</a:t>
          </a:r>
        </a:p>
      </dgm:t>
    </dgm:pt>
    <dgm:pt modelId="{253C3ADE-8F1E-4432-A7D8-3B014A4D6746}" type="parTrans" cxnId="{622F3E97-F62D-4322-AD75-46FFD6663804}">
      <dgm:prSet/>
      <dgm:spPr/>
      <dgm:t>
        <a:bodyPr/>
        <a:lstStyle/>
        <a:p>
          <a:endParaRPr lang="es-ES"/>
        </a:p>
      </dgm:t>
    </dgm:pt>
    <dgm:pt modelId="{BCA72C02-F76B-4A3E-9BD8-67AE2057036A}" type="sibTrans" cxnId="{622F3E97-F62D-4322-AD75-46FFD6663804}">
      <dgm:prSet/>
      <dgm:spPr/>
      <dgm:t>
        <a:bodyPr/>
        <a:lstStyle/>
        <a:p>
          <a:endParaRPr lang="es-ES"/>
        </a:p>
      </dgm:t>
    </dgm:pt>
    <dgm:pt modelId="{5B425CC8-89F7-42FE-B266-7219312BFFA3}">
      <dgm:prSet custT="1"/>
      <dgm:spPr>
        <a:xfrm>
          <a:off x="4404619" y="1234414"/>
          <a:ext cx="1043680" cy="4679980"/>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Cada lugar tiene unas leyes establecidas que es necesario respetar. Es obligación de las empresas cumplirlas</a:t>
          </a:r>
        </a:p>
      </dgm:t>
    </dgm:pt>
    <dgm:pt modelId="{602102B8-B02B-43DA-978C-A239E3DCA2CA}" type="parTrans" cxnId="{CF4D8882-5C98-458E-8416-CBA49B1AA502}">
      <dgm:prSet/>
      <dgm:spPr/>
      <dgm:t>
        <a:bodyPr/>
        <a:lstStyle/>
        <a:p>
          <a:endParaRPr lang="es-ES"/>
        </a:p>
      </dgm:t>
    </dgm:pt>
    <dgm:pt modelId="{D09784A3-6618-4659-B825-755766090AB7}" type="sibTrans" cxnId="{CF4D8882-5C98-458E-8416-CBA49B1AA502}">
      <dgm:prSet/>
      <dgm:spPr/>
      <dgm:t>
        <a:bodyPr/>
        <a:lstStyle/>
        <a:p>
          <a:endParaRPr lang="es-ES"/>
        </a:p>
      </dgm:t>
    </dgm:pt>
    <dgm:pt modelId="{1BC5EAB5-2E1F-4BDD-B4F0-E9586A17DA7A}">
      <dgm:prSet custT="1"/>
      <dgm:spPr>
        <a:xfrm>
          <a:off x="0" y="1201479"/>
          <a:ext cx="1100035" cy="4719281"/>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Niveles de pobreza del entorno.</a:t>
          </a:r>
        </a:p>
      </dgm:t>
    </dgm:pt>
    <dgm:pt modelId="{9F4FE984-247F-4F5E-AA19-34EAE7B7F1FE}" type="parTrans" cxnId="{75785AB2-41FF-47ED-B7CE-D8C986A9B025}">
      <dgm:prSet/>
      <dgm:spPr/>
      <dgm:t>
        <a:bodyPr/>
        <a:lstStyle/>
        <a:p>
          <a:endParaRPr lang="es-ES"/>
        </a:p>
      </dgm:t>
    </dgm:pt>
    <dgm:pt modelId="{55FE28E0-3232-4F44-A24B-E7205209FF4A}" type="sibTrans" cxnId="{75785AB2-41FF-47ED-B7CE-D8C986A9B025}">
      <dgm:prSet/>
      <dgm:spPr/>
      <dgm:t>
        <a:bodyPr/>
        <a:lstStyle/>
        <a:p>
          <a:endParaRPr lang="es-ES"/>
        </a:p>
      </dgm:t>
    </dgm:pt>
    <dgm:pt modelId="{243CF77F-B9CF-4BA6-82C3-4E81E14D3829}">
      <dgm:prSet custT="1"/>
      <dgm:spPr>
        <a:xfrm>
          <a:off x="0" y="1201479"/>
          <a:ext cx="1100035" cy="4719281"/>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Índices de desigualdad.</a:t>
          </a:r>
        </a:p>
      </dgm:t>
    </dgm:pt>
    <dgm:pt modelId="{32C42D24-5509-482B-B77E-EE32E334A294}" type="parTrans" cxnId="{9FC5ECA3-94E6-4F96-9251-D130F865EDFC}">
      <dgm:prSet/>
      <dgm:spPr/>
      <dgm:t>
        <a:bodyPr/>
        <a:lstStyle/>
        <a:p>
          <a:endParaRPr lang="es-ES"/>
        </a:p>
      </dgm:t>
    </dgm:pt>
    <dgm:pt modelId="{0D73FFE8-FE93-414B-8768-33D037CBA20C}" type="sibTrans" cxnId="{9FC5ECA3-94E6-4F96-9251-D130F865EDFC}">
      <dgm:prSet/>
      <dgm:spPr/>
      <dgm:t>
        <a:bodyPr/>
        <a:lstStyle/>
        <a:p>
          <a:endParaRPr lang="es-ES"/>
        </a:p>
      </dgm:t>
    </dgm:pt>
    <dgm:pt modelId="{D043DF92-42F0-4864-A0A0-36183D6682D6}">
      <dgm:prSet custT="1"/>
      <dgm:spPr>
        <a:xfrm>
          <a:off x="0" y="1201479"/>
          <a:ext cx="1100035" cy="4719281"/>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Desarrollo económico.</a:t>
          </a:r>
        </a:p>
      </dgm:t>
    </dgm:pt>
    <dgm:pt modelId="{8EAB015A-7266-4089-8B58-70799D01DB8D}" type="parTrans" cxnId="{1CECBEDC-BB70-4DFC-ABAB-5CDB3C286856}">
      <dgm:prSet/>
      <dgm:spPr/>
      <dgm:t>
        <a:bodyPr/>
        <a:lstStyle/>
        <a:p>
          <a:endParaRPr lang="es-ES"/>
        </a:p>
      </dgm:t>
    </dgm:pt>
    <dgm:pt modelId="{814F1062-CFD4-480A-9026-5DE15EE41366}" type="sibTrans" cxnId="{1CECBEDC-BB70-4DFC-ABAB-5CDB3C286856}">
      <dgm:prSet/>
      <dgm:spPr/>
      <dgm:t>
        <a:bodyPr/>
        <a:lstStyle/>
        <a:p>
          <a:endParaRPr lang="es-ES"/>
        </a:p>
      </dgm:t>
    </dgm:pt>
    <dgm:pt modelId="{0F19FD21-15CE-4D1B-BE14-2E0B6E67CD93}">
      <dgm:prSet custT="1"/>
      <dgm:spPr>
        <a:xfrm>
          <a:off x="0" y="1201479"/>
          <a:ext cx="1100035" cy="4719281"/>
        </a:xfrm>
        <a:solidFill>
          <a:schemeClr val="accent5">
            <a:lumMod val="40000"/>
            <a:lumOff val="60000"/>
          </a:schemeClr>
        </a:solidFill>
      </dgm:spPr>
      <dgm:t>
        <a:bodyPr/>
        <a:lstStyle/>
        <a:p>
          <a:pPr algn="l">
            <a:spcBef>
              <a:spcPct val="0"/>
            </a:spcBef>
            <a:spcAft>
              <a:spcPts val="600"/>
            </a:spcAft>
            <a:buChar char="•"/>
          </a:pPr>
          <a:r>
            <a:rPr lang="es-ES" sz="1200" dirty="0">
              <a:latin typeface="Calibri" panose="020F0502020204030204"/>
              <a:ea typeface="+mn-ea"/>
              <a:cs typeface="+mn-cs"/>
            </a:rPr>
            <a:t>Acceso a recursos de sus habitantes, así como la forma en que todo ello afecta a la actividad de la empresa.</a:t>
          </a:r>
        </a:p>
      </dgm:t>
    </dgm:pt>
    <dgm:pt modelId="{10FCF331-009F-4310-A60F-40C67ECD7E42}" type="parTrans" cxnId="{17A242DA-3542-4A5B-BC38-9EBE34F3ED65}">
      <dgm:prSet/>
      <dgm:spPr/>
      <dgm:t>
        <a:bodyPr/>
        <a:lstStyle/>
        <a:p>
          <a:endParaRPr lang="es-ES"/>
        </a:p>
      </dgm:t>
    </dgm:pt>
    <dgm:pt modelId="{D1BD15DE-303C-41AA-A410-60DFD0391052}" type="sibTrans" cxnId="{17A242DA-3542-4A5B-BC38-9EBE34F3ED65}">
      <dgm:prSet/>
      <dgm:spPr/>
      <dgm:t>
        <a:bodyPr/>
        <a:lstStyle/>
        <a:p>
          <a:endParaRPr lang="es-ES"/>
        </a:p>
      </dgm:t>
    </dgm:pt>
    <dgm:pt modelId="{70822E5F-B8AD-4ECA-A2F9-3EAE0886CABD}">
      <dgm:prSet custT="1"/>
      <dgm:spPr>
        <a:xfrm>
          <a:off x="1102274" y="1201395"/>
          <a:ext cx="1100035" cy="4765056"/>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Religión.</a:t>
          </a:r>
        </a:p>
      </dgm:t>
    </dgm:pt>
    <dgm:pt modelId="{58D60A79-675E-44B2-B00D-5954DA0B257E}" type="parTrans" cxnId="{0E5C4A9A-C305-4AF8-A01D-68858EF10E1C}">
      <dgm:prSet/>
      <dgm:spPr/>
      <dgm:t>
        <a:bodyPr/>
        <a:lstStyle/>
        <a:p>
          <a:endParaRPr lang="es-ES"/>
        </a:p>
      </dgm:t>
    </dgm:pt>
    <dgm:pt modelId="{B2C936F5-CB81-45C4-A6A9-C76E84569036}" type="sibTrans" cxnId="{0E5C4A9A-C305-4AF8-A01D-68858EF10E1C}">
      <dgm:prSet/>
      <dgm:spPr/>
      <dgm:t>
        <a:bodyPr/>
        <a:lstStyle/>
        <a:p>
          <a:endParaRPr lang="es-ES"/>
        </a:p>
      </dgm:t>
    </dgm:pt>
    <dgm:pt modelId="{2CE12C6E-80FB-4A5E-BE40-3CA215749F78}">
      <dgm:prSet custT="1"/>
      <dgm:spPr>
        <a:xfrm>
          <a:off x="1102274" y="1201395"/>
          <a:ext cx="1100035" cy="4765056"/>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Creencias compartidas.</a:t>
          </a:r>
        </a:p>
      </dgm:t>
    </dgm:pt>
    <dgm:pt modelId="{706DDF42-43A3-4B66-93F4-5E98F78C5269}" type="parTrans" cxnId="{2A8694D7-A8A2-4C78-94F0-C99B0E317CDA}">
      <dgm:prSet/>
      <dgm:spPr/>
      <dgm:t>
        <a:bodyPr/>
        <a:lstStyle/>
        <a:p>
          <a:endParaRPr lang="es-ES"/>
        </a:p>
      </dgm:t>
    </dgm:pt>
    <dgm:pt modelId="{FDDF3289-1419-452F-ADB9-6F23872FC143}" type="sibTrans" cxnId="{2A8694D7-A8A2-4C78-94F0-C99B0E317CDA}">
      <dgm:prSet/>
      <dgm:spPr/>
      <dgm:t>
        <a:bodyPr/>
        <a:lstStyle/>
        <a:p>
          <a:endParaRPr lang="es-ES"/>
        </a:p>
      </dgm:t>
    </dgm:pt>
    <dgm:pt modelId="{20DF23FE-6867-4696-9D6F-48D366FA03DF}">
      <dgm:prSet custT="1"/>
      <dgm:spPr>
        <a:xfrm>
          <a:off x="1102274" y="1201395"/>
          <a:ext cx="1100035" cy="4765056"/>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Clases sociales</a:t>
          </a:r>
        </a:p>
      </dgm:t>
    </dgm:pt>
    <dgm:pt modelId="{DA02ABF0-6D1A-4006-B2B0-B5471DF7089F}" type="parTrans" cxnId="{E3587B4A-C2E0-40BE-8F67-5CF7E69BC381}">
      <dgm:prSet/>
      <dgm:spPr/>
      <dgm:t>
        <a:bodyPr/>
        <a:lstStyle/>
        <a:p>
          <a:endParaRPr lang="es-ES"/>
        </a:p>
      </dgm:t>
    </dgm:pt>
    <dgm:pt modelId="{D5A6D2F0-EE35-4716-AE40-2572A618124C}" type="sibTrans" cxnId="{E3587B4A-C2E0-40BE-8F67-5CF7E69BC381}">
      <dgm:prSet/>
      <dgm:spPr/>
      <dgm:t>
        <a:bodyPr/>
        <a:lstStyle/>
        <a:p>
          <a:endParaRPr lang="es-ES"/>
        </a:p>
      </dgm:t>
    </dgm:pt>
    <dgm:pt modelId="{D6B01DFB-5C25-4C89-94B6-6E98BC6D6021}">
      <dgm:prSet custT="1"/>
      <dgm:spPr>
        <a:xfrm>
          <a:off x="1102274" y="1201395"/>
          <a:ext cx="1100035" cy="4765056"/>
        </a:xfrm>
        <a:solidFill>
          <a:schemeClr val="accent5">
            <a:lumMod val="40000"/>
            <a:lumOff val="60000"/>
          </a:schemeClr>
        </a:solidFill>
      </dgm:spPr>
      <dgm:t>
        <a:bodyPr/>
        <a:lstStyle/>
        <a:p>
          <a:pPr algn="l">
            <a:spcBef>
              <a:spcPct val="0"/>
            </a:spcBef>
            <a:spcAft>
              <a:spcPts val="600"/>
            </a:spcAft>
            <a:buChar char="•"/>
          </a:pPr>
          <a:r>
            <a:rPr lang="es-ES" sz="1200" dirty="0">
              <a:latin typeface="Calibri" panose="020F0502020204030204"/>
              <a:ea typeface="+mn-ea"/>
              <a:cs typeface="+mn-cs"/>
            </a:rPr>
            <a:t>Papeles asignados en función del género.</a:t>
          </a:r>
        </a:p>
      </dgm:t>
    </dgm:pt>
    <dgm:pt modelId="{ADC6627C-F8E2-45C4-812D-AD52EBA56EAF}" type="parTrans" cxnId="{1726A123-A28F-4BAA-975D-6B148131CBF7}">
      <dgm:prSet/>
      <dgm:spPr/>
      <dgm:t>
        <a:bodyPr/>
        <a:lstStyle/>
        <a:p>
          <a:endParaRPr lang="es-ES"/>
        </a:p>
      </dgm:t>
    </dgm:pt>
    <dgm:pt modelId="{7F60C520-1C45-4FAD-A9E5-324952DBA465}" type="sibTrans" cxnId="{1726A123-A28F-4BAA-975D-6B148131CBF7}">
      <dgm:prSet/>
      <dgm:spPr/>
      <dgm:t>
        <a:bodyPr/>
        <a:lstStyle/>
        <a:p>
          <a:endParaRPr lang="es-ES"/>
        </a:p>
      </dgm:t>
    </dgm:pt>
    <dgm:pt modelId="{C12AB598-C964-45A3-BA47-C0BF62266406}">
      <dgm:prSet custT="1"/>
      <dgm:spPr>
        <a:xfrm>
          <a:off x="4404619" y="1234414"/>
          <a:ext cx="1043680" cy="4679980"/>
        </a:xfrm>
        <a:solidFill>
          <a:schemeClr val="accent5">
            <a:lumMod val="40000"/>
            <a:lumOff val="60000"/>
          </a:schemeClr>
        </a:solidFill>
      </dgm:spPr>
      <dgm:t>
        <a:bodyPr/>
        <a:lstStyle/>
        <a:p>
          <a:pPr algn="l">
            <a:spcBef>
              <a:spcPct val="0"/>
            </a:spcBef>
            <a:spcAft>
              <a:spcPct val="20000"/>
            </a:spcAft>
            <a:buChar char="•"/>
          </a:pPr>
          <a:r>
            <a:rPr lang="es-ES" sz="1200" dirty="0">
              <a:latin typeface="Calibri" panose="020F0502020204030204"/>
              <a:ea typeface="+mn-ea"/>
              <a:cs typeface="+mn-cs"/>
            </a:rPr>
            <a:t> también es necesario conocer la legislación sobre factores que pueden influir en la marcha del proyecto, como por ejemplo, lo relativo a los hábitos de consumo, los roles sociales,  etc.</a:t>
          </a:r>
        </a:p>
      </dgm:t>
    </dgm:pt>
    <dgm:pt modelId="{73E768AC-97E4-4CEE-8733-59E05835A53B}" type="parTrans" cxnId="{278A82B9-B1A8-45BD-84AD-577B5512E58C}">
      <dgm:prSet/>
      <dgm:spPr/>
      <dgm:t>
        <a:bodyPr/>
        <a:lstStyle/>
        <a:p>
          <a:endParaRPr lang="es-ES"/>
        </a:p>
      </dgm:t>
    </dgm:pt>
    <dgm:pt modelId="{BEEC5526-710B-4B5F-883E-12154E46BCBE}" type="sibTrans" cxnId="{278A82B9-B1A8-45BD-84AD-577B5512E58C}">
      <dgm:prSet/>
      <dgm:spPr/>
      <dgm:t>
        <a:bodyPr/>
        <a:lstStyle/>
        <a:p>
          <a:endParaRPr lang="es-ES"/>
        </a:p>
      </dgm:t>
    </dgm:pt>
    <dgm:pt modelId="{8EC919F2-CB5A-4A61-9CA0-3CF3970F6AEA}">
      <dgm:prSet custT="1"/>
      <dgm:spPr>
        <a:xfrm>
          <a:off x="2213860" y="1228110"/>
          <a:ext cx="1100035" cy="4761206"/>
        </a:xfrm>
        <a:solidFill>
          <a:schemeClr val="accent5">
            <a:lumMod val="40000"/>
            <a:lumOff val="60000"/>
          </a:schemeClr>
        </a:solidFill>
      </dgm:spPr>
      <dgm:t>
        <a:bodyPr/>
        <a:lstStyle/>
        <a:p>
          <a:pPr algn="l">
            <a:spcBef>
              <a:spcPct val="0"/>
            </a:spcBef>
            <a:spcAft>
              <a:spcPct val="20000"/>
            </a:spcAft>
            <a:buNone/>
          </a:pPr>
          <a:endParaRPr lang="es-ES" sz="1100" dirty="0">
            <a:latin typeface="Calibri" panose="020F0502020204030204"/>
            <a:ea typeface="+mn-ea"/>
            <a:cs typeface="+mn-cs"/>
          </a:endParaRPr>
        </a:p>
      </dgm:t>
    </dgm:pt>
    <dgm:pt modelId="{BEA33704-88D3-4D0F-A569-3422FAD3DE34}" type="parTrans" cxnId="{20A05317-3282-451F-9B86-8EFBA0C245FF}">
      <dgm:prSet/>
      <dgm:spPr/>
      <dgm:t>
        <a:bodyPr/>
        <a:lstStyle/>
        <a:p>
          <a:endParaRPr lang="es-ES"/>
        </a:p>
      </dgm:t>
    </dgm:pt>
    <dgm:pt modelId="{96B02F7F-D57A-4BE0-9266-A1B6B7E6D036}" type="sibTrans" cxnId="{20A05317-3282-451F-9B86-8EFBA0C245FF}">
      <dgm:prSet/>
      <dgm:spPr/>
      <dgm:t>
        <a:bodyPr/>
        <a:lstStyle/>
        <a:p>
          <a:endParaRPr lang="es-ES"/>
        </a:p>
      </dgm:t>
    </dgm:pt>
    <dgm:pt modelId="{B97A78A9-8916-4E8E-96B9-0E670896A270}">
      <dgm:prSet phldrT="[Texto]" custT="1"/>
      <dgm:spPr>
        <a:xfrm>
          <a:off x="0" y="247577"/>
          <a:ext cx="5448300" cy="995362"/>
        </a:xfrm>
      </dgm:spPr>
      <dgm:t>
        <a:bodyPr/>
        <a:lstStyle/>
        <a:p>
          <a:pPr algn="ctr">
            <a:buNone/>
          </a:pPr>
          <a:endParaRPr lang="es-ES" sz="8000" dirty="0">
            <a:latin typeface="Calibri" panose="020F0502020204030204"/>
            <a:ea typeface="+mn-ea"/>
            <a:cs typeface="+mn-cs"/>
          </a:endParaRPr>
        </a:p>
      </dgm:t>
    </dgm:pt>
    <dgm:pt modelId="{1281523F-AB32-4368-8AAB-F5F81D08A21C}" type="sibTrans" cxnId="{DF6698F3-5BDC-4BC1-89D9-705B1FE79AA0}">
      <dgm:prSet/>
      <dgm:spPr/>
      <dgm:t>
        <a:bodyPr/>
        <a:lstStyle/>
        <a:p>
          <a:endParaRPr lang="es-ES"/>
        </a:p>
      </dgm:t>
    </dgm:pt>
    <dgm:pt modelId="{1BC80187-2790-4BB8-ADED-F557DCBCCD9D}" type="parTrans" cxnId="{DF6698F3-5BDC-4BC1-89D9-705B1FE79AA0}">
      <dgm:prSet/>
      <dgm:spPr/>
      <dgm:t>
        <a:bodyPr/>
        <a:lstStyle/>
        <a:p>
          <a:endParaRPr lang="es-ES"/>
        </a:p>
      </dgm:t>
    </dgm:pt>
    <dgm:pt modelId="{A9654533-A9F1-49E5-A12C-6E30D01A6684}" type="pres">
      <dgm:prSet presAssocID="{C34EEF84-1F1B-4D96-A622-780553F032E6}" presName="linear" presStyleCnt="0">
        <dgm:presLayoutVars>
          <dgm:animLvl val="lvl"/>
          <dgm:resizeHandles val="exact"/>
        </dgm:presLayoutVars>
      </dgm:prSet>
      <dgm:spPr/>
    </dgm:pt>
    <dgm:pt modelId="{2076F6E1-D221-4835-9983-0D459018F0F1}" type="pres">
      <dgm:prSet presAssocID="{B97A78A9-8916-4E8E-96B9-0E670896A270}" presName="parentText" presStyleLbl="node1" presStyleIdx="0" presStyleCnt="1" custFlipVert="1" custScaleY="36437" custLinFactNeighborX="-176" custLinFactNeighborY="-250">
        <dgm:presLayoutVars>
          <dgm:chMax val="0"/>
          <dgm:bulletEnabled val="1"/>
        </dgm:presLayoutVars>
      </dgm:prSet>
      <dgm:spPr>
        <a:prstGeom prst="rect">
          <a:avLst/>
        </a:prstGeom>
      </dgm:spPr>
    </dgm:pt>
    <dgm:pt modelId="{7CC1CD77-2235-4B24-B279-CAF56C64ADCE}" type="pres">
      <dgm:prSet presAssocID="{B97A78A9-8916-4E8E-96B9-0E670896A270}" presName="childText" presStyleLbl="revTx" presStyleIdx="0" presStyleCnt="1" custScaleY="108038">
        <dgm:presLayoutVars>
          <dgm:bulletEnabled val="1"/>
        </dgm:presLayoutVars>
      </dgm:prSet>
      <dgm:spPr>
        <a:prstGeom prst="rect">
          <a:avLst/>
        </a:prstGeom>
      </dgm:spPr>
    </dgm:pt>
  </dgm:ptLst>
  <dgm:cxnLst>
    <dgm:cxn modelId="{9EC9C611-61BD-44DA-A6A5-EE09BB0FDB9A}" type="presOf" srcId="{D043DF92-42F0-4864-A0A0-36183D6682D6}" destId="{7CC1CD77-2235-4B24-B279-CAF56C64ADCE}" srcOrd="0" destOrd="4" presId="urn:microsoft.com/office/officeart/2005/8/layout/vList2"/>
    <dgm:cxn modelId="{C050A513-0948-49BD-A8AD-5D5E8DC37B1F}" type="presOf" srcId="{76ADD994-6056-4405-B6BF-90338283B591}" destId="{7CC1CD77-2235-4B24-B279-CAF56C64ADCE}" srcOrd="0" destOrd="0" presId="urn:microsoft.com/office/officeart/2005/8/layout/vList2"/>
    <dgm:cxn modelId="{20A05317-3282-451F-9B86-8EFBA0C245FF}" srcId="{B97A78A9-8916-4E8E-96B9-0E670896A270}" destId="{8EC919F2-CB5A-4A61-9CA0-3CF3970F6AEA}" srcOrd="3" destOrd="0" parTransId="{BEA33704-88D3-4D0F-A569-3422FAD3DE34}" sibTransId="{96B02F7F-D57A-4BE0-9266-A1B6B7E6D036}"/>
    <dgm:cxn modelId="{EA80E920-2401-4F3E-A635-C48B226B1E85}" type="presOf" srcId="{C161B5DF-E5DD-46E2-B305-6087BFCDCDFB}" destId="{7CC1CD77-2235-4B24-B279-CAF56C64ADCE}" srcOrd="0" destOrd="6" presId="urn:microsoft.com/office/officeart/2005/8/layout/vList2"/>
    <dgm:cxn modelId="{945F2722-CDC3-40C5-B97B-E74178DFBB33}" srcId="{B97A78A9-8916-4E8E-96B9-0E670896A270}" destId="{B8D1390B-4A77-4372-8406-2CF2F7036541}" srcOrd="5" destOrd="0" parTransId="{6A174AA2-FD23-4F64-9C81-ECB556719840}" sibTransId="{53ADB3BD-C1C8-499D-844D-27333985E868}"/>
    <dgm:cxn modelId="{1726A123-A28F-4BAA-975D-6B148131CBF7}" srcId="{C161B5DF-E5DD-46E2-B305-6087BFCDCDFB}" destId="{D6B01DFB-5C25-4C89-94B6-6E98BC6D6021}" srcOrd="4" destOrd="0" parTransId="{ADC6627C-F8E2-45C4-812D-AD52EBA56EAF}" sibTransId="{7F60C520-1C45-4FAD-A9E5-324952DBA465}"/>
    <dgm:cxn modelId="{43943C24-9AC6-433B-9F07-8EE0AE29A6AA}" type="presOf" srcId="{243CF77F-B9CF-4BA6-82C3-4E81E14D3829}" destId="{7CC1CD77-2235-4B24-B279-CAF56C64ADCE}" srcOrd="0" destOrd="3" presId="urn:microsoft.com/office/officeart/2005/8/layout/vList2"/>
    <dgm:cxn modelId="{773F6D2E-B9B6-4FE7-A0B6-D213A5CF6515}" type="presOf" srcId="{C52085E5-E7AF-4B1B-9F24-537E936A35C4}" destId="{7CC1CD77-2235-4B24-B279-CAF56C64ADCE}" srcOrd="0" destOrd="16" presId="urn:microsoft.com/office/officeart/2005/8/layout/vList2"/>
    <dgm:cxn modelId="{6CF3D332-22C4-45EF-B55A-1ADE9DC3D767}" type="presOf" srcId="{A0C6A2F1-3877-4B2B-BE6D-4BBD1427FC9A}" destId="{7CC1CD77-2235-4B24-B279-CAF56C64ADCE}" srcOrd="0" destOrd="7" presId="urn:microsoft.com/office/officeart/2005/8/layout/vList2"/>
    <dgm:cxn modelId="{2B09D137-6256-46A3-8A2E-5CE0506F2DE0}" type="presOf" srcId="{2CE12C6E-80FB-4A5E-BE40-3CA215749F78}" destId="{7CC1CD77-2235-4B24-B279-CAF56C64ADCE}" srcOrd="0" destOrd="9" presId="urn:microsoft.com/office/officeart/2005/8/layout/vList2"/>
    <dgm:cxn modelId="{455CB638-FB7A-4C46-8210-579C6F791657}" type="presOf" srcId="{B97A78A9-8916-4E8E-96B9-0E670896A270}" destId="{2076F6E1-D221-4835-9983-0D459018F0F1}" srcOrd="0" destOrd="0" presId="urn:microsoft.com/office/officeart/2005/8/layout/vList2"/>
    <dgm:cxn modelId="{CCF7A13F-2415-43B4-9CBF-D3DA530058E9}" type="presOf" srcId="{C12AB598-C964-45A3-BA47-C0BF62266406}" destId="{7CC1CD77-2235-4B24-B279-CAF56C64ADCE}" srcOrd="0" destOrd="19" presId="urn:microsoft.com/office/officeart/2005/8/layout/vList2"/>
    <dgm:cxn modelId="{306FB55E-7EE1-4DA0-A1F7-B7C7AF054CE1}" type="presOf" srcId="{DF5B2FC9-7FB8-4F60-824C-20DCB590996A}" destId="{7CC1CD77-2235-4B24-B279-CAF56C64ADCE}" srcOrd="0" destOrd="1" presId="urn:microsoft.com/office/officeart/2005/8/layout/vList2"/>
    <dgm:cxn modelId="{D9440263-FEBF-42C8-A61D-B57F2B0075D6}" type="presOf" srcId="{D1B5C23C-4262-4F6D-8CCA-A1E99223832A}" destId="{7CC1CD77-2235-4B24-B279-CAF56C64ADCE}" srcOrd="0" destOrd="12" presId="urn:microsoft.com/office/officeart/2005/8/layout/vList2"/>
    <dgm:cxn modelId="{E2AF6B66-6091-4EC6-BC52-CFA512C2E4AE}" type="presOf" srcId="{C34EEF84-1F1B-4D96-A622-780553F032E6}" destId="{A9654533-A9F1-49E5-A12C-6E30D01A6684}" srcOrd="0" destOrd="0" presId="urn:microsoft.com/office/officeart/2005/8/layout/vList2"/>
    <dgm:cxn modelId="{F2F3B368-08EF-4B7B-96BD-46C2F7BF5534}" type="presOf" srcId="{70822E5F-B8AD-4ECA-A2F9-3EAE0886CABD}" destId="{7CC1CD77-2235-4B24-B279-CAF56C64ADCE}" srcOrd="0" destOrd="8" presId="urn:microsoft.com/office/officeart/2005/8/layout/vList2"/>
    <dgm:cxn modelId="{E3587B4A-C2E0-40BE-8F67-5CF7E69BC381}" srcId="{C161B5DF-E5DD-46E2-B305-6087BFCDCDFB}" destId="{20DF23FE-6867-4696-9D6F-48D366FA03DF}" srcOrd="3" destOrd="0" parTransId="{DA02ABF0-6D1A-4006-B2B0-B5471DF7089F}" sibTransId="{D5A6D2F0-EE35-4716-AE40-2572A618124C}"/>
    <dgm:cxn modelId="{ADFBC54D-23FC-45F0-9CE6-3617627A709B}" type="presOf" srcId="{5B425CC8-89F7-42FE-B266-7219312BFFA3}" destId="{7CC1CD77-2235-4B24-B279-CAF56C64ADCE}" srcOrd="0" destOrd="18" presId="urn:microsoft.com/office/officeart/2005/8/layout/vList2"/>
    <dgm:cxn modelId="{CB1C2A5A-E3EE-4F6F-8AA7-6D0EA3DF74C2}" type="presOf" srcId="{B8D1390B-4A77-4372-8406-2CF2F7036541}" destId="{7CC1CD77-2235-4B24-B279-CAF56C64ADCE}" srcOrd="0" destOrd="17" presId="urn:microsoft.com/office/officeart/2005/8/layout/vList2"/>
    <dgm:cxn modelId="{F95B7D5A-F9F7-4F85-9A50-25924A968057}" type="presOf" srcId="{D6B01DFB-5C25-4C89-94B6-6E98BC6D6021}" destId="{7CC1CD77-2235-4B24-B279-CAF56C64ADCE}" srcOrd="0" destOrd="11" presId="urn:microsoft.com/office/officeart/2005/8/layout/vList2"/>
    <dgm:cxn modelId="{494EB380-9538-4F3E-8BC5-5EDD676FD6E1}" type="presOf" srcId="{0F19FD21-15CE-4D1B-BE14-2E0B6E67CD93}" destId="{7CC1CD77-2235-4B24-B279-CAF56C64ADCE}" srcOrd="0" destOrd="5" presId="urn:microsoft.com/office/officeart/2005/8/layout/vList2"/>
    <dgm:cxn modelId="{CF4D8882-5C98-458E-8416-CBA49B1AA502}" srcId="{B8D1390B-4A77-4372-8406-2CF2F7036541}" destId="{5B425CC8-89F7-42FE-B266-7219312BFFA3}" srcOrd="0" destOrd="0" parTransId="{602102B8-B02B-43DA-978C-A239E3DCA2CA}" sibTransId="{D09784A3-6618-4659-B825-755766090AB7}"/>
    <dgm:cxn modelId="{7516B686-B4C1-4579-AA12-53F2CB7EACCA}" srcId="{76ADD994-6056-4405-B6BF-90338283B591}" destId="{DF5B2FC9-7FB8-4F60-824C-20DCB590996A}" srcOrd="0" destOrd="0" parTransId="{F5414AB2-58AC-4301-93BF-B03943871263}" sibTransId="{C133FDC4-D859-4D3B-90FB-7441C1ED1DB9}"/>
    <dgm:cxn modelId="{15980B8A-14CF-41A0-AC9B-503F80C38E53}" srcId="{B97A78A9-8916-4E8E-96B9-0E670896A270}" destId="{A42BCE29-7F40-4D80-9232-09289D49B0E4}" srcOrd="4" destOrd="0" parTransId="{B48A7C74-D30A-4730-B64C-2FC93D5F5E74}" sibTransId="{1D246306-B507-4E08-980D-1977FC27C957}"/>
    <dgm:cxn modelId="{29A58F8B-13E8-4268-9D2F-857ABB944252}" srcId="{C161B5DF-E5DD-46E2-B305-6087BFCDCDFB}" destId="{A0C6A2F1-3877-4B2B-BE6D-4BBD1427FC9A}" srcOrd="0" destOrd="0" parTransId="{E1B80940-A80E-46FC-B547-EAE318D1ED3E}" sibTransId="{C3DC8511-1FB0-4604-BFEB-64A038E07BDF}"/>
    <dgm:cxn modelId="{622F3E97-F62D-4322-AD75-46FFD6663804}" srcId="{A42BCE29-7F40-4D80-9232-09289D49B0E4}" destId="{C52085E5-E7AF-4B1B-9F24-537E936A35C4}" srcOrd="0" destOrd="0" parTransId="{253C3ADE-8F1E-4432-A7D8-3B014A4D6746}" sibTransId="{BCA72C02-F76B-4A3E-9BD8-67AE2057036A}"/>
    <dgm:cxn modelId="{0E5C4A9A-C305-4AF8-A01D-68858EF10E1C}" srcId="{C161B5DF-E5DD-46E2-B305-6087BFCDCDFB}" destId="{70822E5F-B8AD-4ECA-A2F9-3EAE0886CABD}" srcOrd="1" destOrd="0" parTransId="{58D60A79-675E-44B2-B00D-5954DA0B257E}" sibTransId="{B2C936F5-CB81-45C4-A6A9-C76E84569036}"/>
    <dgm:cxn modelId="{9FC5ECA3-94E6-4F96-9251-D130F865EDFC}" srcId="{76ADD994-6056-4405-B6BF-90338283B591}" destId="{243CF77F-B9CF-4BA6-82C3-4E81E14D3829}" srcOrd="2" destOrd="0" parTransId="{32C42D24-5509-482B-B77E-EE32E334A294}" sibTransId="{0D73FFE8-FE93-414B-8768-33D037CBA20C}"/>
    <dgm:cxn modelId="{723707B2-C631-4A6E-9144-7189D6177DA7}" srcId="{B97A78A9-8916-4E8E-96B9-0E670896A270}" destId="{C161B5DF-E5DD-46E2-B305-6087BFCDCDFB}" srcOrd="1" destOrd="0" parTransId="{3EC00941-E613-4779-A840-247F0CD8AA0F}" sibTransId="{F1D7CB7A-5CC9-4CF7-B63C-89AA7698DA97}"/>
    <dgm:cxn modelId="{75785AB2-41FF-47ED-B7CE-D8C986A9B025}" srcId="{76ADD994-6056-4405-B6BF-90338283B591}" destId="{1BC5EAB5-2E1F-4BDD-B4F0-E9586A17DA7A}" srcOrd="1" destOrd="0" parTransId="{9F4FE984-247F-4F5E-AA19-34EAE7B7F1FE}" sibTransId="{55FE28E0-3232-4F44-A24B-E7205209FF4A}"/>
    <dgm:cxn modelId="{7F1086B8-D6DD-414E-976D-22A2FC9F180F}" srcId="{B97A78A9-8916-4E8E-96B9-0E670896A270}" destId="{76ADD994-6056-4405-B6BF-90338283B591}" srcOrd="0" destOrd="0" parTransId="{58316DFB-107E-4887-829D-C70C72A2FF9D}" sibTransId="{8D3E8F6B-E650-40ED-85D9-C71D50C34FBE}"/>
    <dgm:cxn modelId="{278A82B9-B1A8-45BD-84AD-577B5512E58C}" srcId="{B8D1390B-4A77-4372-8406-2CF2F7036541}" destId="{C12AB598-C964-45A3-BA47-C0BF62266406}" srcOrd="1" destOrd="0" parTransId="{73E768AC-97E4-4CEE-8733-59E05835A53B}" sibTransId="{BEEC5526-710B-4B5F-883E-12154E46BCBE}"/>
    <dgm:cxn modelId="{20D3C7BC-FDEE-413D-9860-68E7FFF70F36}" type="presOf" srcId="{8EC919F2-CB5A-4A61-9CA0-3CF3970F6AEA}" destId="{7CC1CD77-2235-4B24-B279-CAF56C64ADCE}" srcOrd="0" destOrd="14" presId="urn:microsoft.com/office/officeart/2005/8/layout/vList2"/>
    <dgm:cxn modelId="{7829BAC8-657D-4868-BB49-65423602E2A5}" type="presOf" srcId="{6042227B-0C5B-49E0-B1FF-93D9F3E2348A}" destId="{7CC1CD77-2235-4B24-B279-CAF56C64ADCE}" srcOrd="0" destOrd="13" presId="urn:microsoft.com/office/officeart/2005/8/layout/vList2"/>
    <dgm:cxn modelId="{48F50CCD-B786-41E1-A569-56087C3F8614}" srcId="{D1B5C23C-4262-4F6D-8CCA-A1E99223832A}" destId="{6042227B-0C5B-49E0-B1FF-93D9F3E2348A}" srcOrd="0" destOrd="0" parTransId="{C4FF6D88-36D9-43D5-88BE-5314B8E41035}" sibTransId="{C1B1B4EB-DB5C-4099-81DF-2C189D72EE4F}"/>
    <dgm:cxn modelId="{007840D7-DCF7-4186-8432-20A897BA67C4}" type="presOf" srcId="{1BC5EAB5-2E1F-4BDD-B4F0-E9586A17DA7A}" destId="{7CC1CD77-2235-4B24-B279-CAF56C64ADCE}" srcOrd="0" destOrd="2" presId="urn:microsoft.com/office/officeart/2005/8/layout/vList2"/>
    <dgm:cxn modelId="{2A8694D7-A8A2-4C78-94F0-C99B0E317CDA}" srcId="{C161B5DF-E5DD-46E2-B305-6087BFCDCDFB}" destId="{2CE12C6E-80FB-4A5E-BE40-3CA215749F78}" srcOrd="2" destOrd="0" parTransId="{706DDF42-43A3-4B66-93F4-5E98F78C5269}" sibTransId="{FDDF3289-1419-452F-ADB9-6F23872FC143}"/>
    <dgm:cxn modelId="{3C7AACD8-1FCE-44DC-9CF2-2413FC408A7F}" type="presOf" srcId="{A42BCE29-7F40-4D80-9232-09289D49B0E4}" destId="{7CC1CD77-2235-4B24-B279-CAF56C64ADCE}" srcOrd="0" destOrd="15" presId="urn:microsoft.com/office/officeart/2005/8/layout/vList2"/>
    <dgm:cxn modelId="{17A242DA-3542-4A5B-BC38-9EBE34F3ED65}" srcId="{76ADD994-6056-4405-B6BF-90338283B591}" destId="{0F19FD21-15CE-4D1B-BE14-2E0B6E67CD93}" srcOrd="4" destOrd="0" parTransId="{10FCF331-009F-4310-A60F-40C67ECD7E42}" sibTransId="{D1BD15DE-303C-41AA-A410-60DFD0391052}"/>
    <dgm:cxn modelId="{1CECBEDC-BB70-4DFC-ABAB-5CDB3C286856}" srcId="{76ADD994-6056-4405-B6BF-90338283B591}" destId="{D043DF92-42F0-4864-A0A0-36183D6682D6}" srcOrd="3" destOrd="0" parTransId="{8EAB015A-7266-4089-8B58-70799D01DB8D}" sibTransId="{814F1062-CFD4-480A-9026-5DE15EE41366}"/>
    <dgm:cxn modelId="{3B0D86E9-4D60-4674-B97B-CC5B3EB8A27E}" srcId="{B97A78A9-8916-4E8E-96B9-0E670896A270}" destId="{D1B5C23C-4262-4F6D-8CCA-A1E99223832A}" srcOrd="2" destOrd="0" parTransId="{78BC0FF5-45DD-4248-B591-E259611205B8}" sibTransId="{8C719D47-D3EF-4795-B73E-92E01E2284FD}"/>
    <dgm:cxn modelId="{DF6698F3-5BDC-4BC1-89D9-705B1FE79AA0}" srcId="{C34EEF84-1F1B-4D96-A622-780553F032E6}" destId="{B97A78A9-8916-4E8E-96B9-0E670896A270}" srcOrd="0" destOrd="0" parTransId="{1BC80187-2790-4BB8-ADED-F557DCBCCD9D}" sibTransId="{1281523F-AB32-4368-8AAB-F5F81D08A21C}"/>
    <dgm:cxn modelId="{6A47A3F7-C2EF-4F27-BF12-235585BB04D2}" type="presOf" srcId="{20DF23FE-6867-4696-9D6F-48D366FA03DF}" destId="{7CC1CD77-2235-4B24-B279-CAF56C64ADCE}" srcOrd="0" destOrd="10" presId="urn:microsoft.com/office/officeart/2005/8/layout/vList2"/>
    <dgm:cxn modelId="{AE8B44FB-9191-4634-9D17-BC13F8892365}" type="presParOf" srcId="{A9654533-A9F1-49E5-A12C-6E30D01A6684}" destId="{2076F6E1-D221-4835-9983-0D459018F0F1}" srcOrd="0" destOrd="0" presId="urn:microsoft.com/office/officeart/2005/8/layout/vList2"/>
    <dgm:cxn modelId="{62554882-FCAF-45CA-AC9E-3AADE5FC6921}" type="presParOf" srcId="{A9654533-A9F1-49E5-A12C-6E30D01A6684}" destId="{7CC1CD77-2235-4B24-B279-CAF56C64ADCE}"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89B7E86-EC7E-4AA5-BA36-07B4A1774586}" type="doc">
      <dgm:prSet loTypeId="urn:microsoft.com/office/officeart/2005/8/layout/process4" loCatId="process" qsTypeId="urn:microsoft.com/office/officeart/2005/8/quickstyle/simple2" qsCatId="simple" csTypeId="urn:microsoft.com/office/officeart/2005/8/colors/colorful5" csCatId="colorful"/>
      <dgm:spPr/>
      <dgm:t>
        <a:bodyPr/>
        <a:lstStyle/>
        <a:p>
          <a:endParaRPr lang="en-US"/>
        </a:p>
      </dgm:t>
    </dgm:pt>
    <dgm:pt modelId="{6F181D68-35B4-48C3-9E07-1367E9C117E7}">
      <dgm:prSet custT="1"/>
      <dgm:spPr/>
      <dgm:t>
        <a:bodyPr/>
        <a:lstStyle/>
        <a:p>
          <a:r>
            <a:rPr lang="es-ES" sz="2400" dirty="0"/>
            <a:t>Son las siglas de:</a:t>
          </a:r>
          <a:endParaRPr lang="en-US" sz="2400" dirty="0"/>
        </a:p>
      </dgm:t>
    </dgm:pt>
    <dgm:pt modelId="{A92CE5E9-C250-436C-A1E1-824EA922EDF3}" type="parTrans" cxnId="{8BD14847-BBD4-4CCA-9CD0-6DC933548FB4}">
      <dgm:prSet/>
      <dgm:spPr/>
      <dgm:t>
        <a:bodyPr/>
        <a:lstStyle/>
        <a:p>
          <a:endParaRPr lang="en-US"/>
        </a:p>
      </dgm:t>
    </dgm:pt>
    <dgm:pt modelId="{BA162532-E03F-4553-9377-878A5A1B3733}" type="sibTrans" cxnId="{8BD14847-BBD4-4CCA-9CD0-6DC933548FB4}">
      <dgm:prSet/>
      <dgm:spPr/>
      <dgm:t>
        <a:bodyPr/>
        <a:lstStyle/>
        <a:p>
          <a:endParaRPr lang="en-US"/>
        </a:p>
      </dgm:t>
    </dgm:pt>
    <dgm:pt modelId="{DA9AAEB4-986D-4D08-B02A-346183AFC109}">
      <dgm:prSet custT="1"/>
      <dgm:spPr/>
      <dgm:t>
        <a:bodyPr/>
        <a:lstStyle/>
        <a:p>
          <a:r>
            <a:rPr lang="es-ES" sz="1200" b="1" dirty="0"/>
            <a:t>C: Corregir</a:t>
          </a:r>
          <a:endParaRPr lang="en-US" sz="1200" b="1" dirty="0"/>
        </a:p>
      </dgm:t>
    </dgm:pt>
    <dgm:pt modelId="{4082944E-26D4-4818-B6C9-D596B3C528C1}" type="parTrans" cxnId="{FBA2BFF1-4DD7-438C-B6C2-B99DF984E161}">
      <dgm:prSet/>
      <dgm:spPr/>
      <dgm:t>
        <a:bodyPr/>
        <a:lstStyle/>
        <a:p>
          <a:endParaRPr lang="en-US"/>
        </a:p>
      </dgm:t>
    </dgm:pt>
    <dgm:pt modelId="{D07D6A37-3796-43CB-9DD9-435079903E73}" type="sibTrans" cxnId="{FBA2BFF1-4DD7-438C-B6C2-B99DF984E161}">
      <dgm:prSet/>
      <dgm:spPr/>
      <dgm:t>
        <a:bodyPr/>
        <a:lstStyle/>
        <a:p>
          <a:endParaRPr lang="en-US"/>
        </a:p>
      </dgm:t>
    </dgm:pt>
    <dgm:pt modelId="{F6C5F9E1-5386-4639-9799-D543C5C5D64C}">
      <dgm:prSet custT="1"/>
      <dgm:spPr/>
      <dgm:t>
        <a:bodyPr/>
        <a:lstStyle/>
        <a:p>
          <a:r>
            <a:rPr lang="es-ES" sz="1200" b="1" dirty="0"/>
            <a:t>A: Afrontar</a:t>
          </a:r>
          <a:endParaRPr lang="en-US" sz="1200" b="1" dirty="0"/>
        </a:p>
      </dgm:t>
    </dgm:pt>
    <dgm:pt modelId="{0A964B6A-5D0D-4DA6-B90B-A718A2976E22}" type="parTrans" cxnId="{712EFD6E-2EC8-4402-BC31-A979310DD6D5}">
      <dgm:prSet/>
      <dgm:spPr/>
      <dgm:t>
        <a:bodyPr/>
        <a:lstStyle/>
        <a:p>
          <a:endParaRPr lang="en-US"/>
        </a:p>
      </dgm:t>
    </dgm:pt>
    <dgm:pt modelId="{C486DE1A-16DD-43A5-976F-82193377A5F9}" type="sibTrans" cxnId="{712EFD6E-2EC8-4402-BC31-A979310DD6D5}">
      <dgm:prSet/>
      <dgm:spPr/>
      <dgm:t>
        <a:bodyPr/>
        <a:lstStyle/>
        <a:p>
          <a:endParaRPr lang="en-US"/>
        </a:p>
      </dgm:t>
    </dgm:pt>
    <dgm:pt modelId="{B1939B6F-3CAA-428E-877C-4314E1110CA9}">
      <dgm:prSet custT="1"/>
      <dgm:spPr/>
      <dgm:t>
        <a:bodyPr/>
        <a:lstStyle/>
        <a:p>
          <a:r>
            <a:rPr lang="es-ES" sz="1100" b="1" dirty="0"/>
            <a:t>M: Mantener</a:t>
          </a:r>
          <a:endParaRPr lang="en-US" sz="1100" b="1" dirty="0"/>
        </a:p>
      </dgm:t>
    </dgm:pt>
    <dgm:pt modelId="{6FCD67D2-5300-4031-81B1-347BC02F8FCF}" type="parTrans" cxnId="{CCE78478-EE67-4538-89D1-F3A75F28BD37}">
      <dgm:prSet/>
      <dgm:spPr/>
      <dgm:t>
        <a:bodyPr/>
        <a:lstStyle/>
        <a:p>
          <a:endParaRPr lang="en-US"/>
        </a:p>
      </dgm:t>
    </dgm:pt>
    <dgm:pt modelId="{41863934-E3FE-4A4A-8947-4AFB8471AEBE}" type="sibTrans" cxnId="{CCE78478-EE67-4538-89D1-F3A75F28BD37}">
      <dgm:prSet/>
      <dgm:spPr/>
      <dgm:t>
        <a:bodyPr/>
        <a:lstStyle/>
        <a:p>
          <a:endParaRPr lang="en-US"/>
        </a:p>
      </dgm:t>
    </dgm:pt>
    <dgm:pt modelId="{FE666FF9-3DD2-4174-A9A8-3B5D952E4AAD}">
      <dgm:prSet custT="1"/>
      <dgm:spPr/>
      <dgm:t>
        <a:bodyPr/>
        <a:lstStyle/>
        <a:p>
          <a:r>
            <a:rPr lang="es-ES" sz="1200" b="1" dirty="0"/>
            <a:t>E: Explotar</a:t>
          </a:r>
          <a:endParaRPr lang="en-US" sz="1200" b="1" dirty="0"/>
        </a:p>
      </dgm:t>
    </dgm:pt>
    <dgm:pt modelId="{BE8F389B-FAAC-4C22-B391-58B238157C7E}" type="parTrans" cxnId="{27ED4365-943E-4EAC-BCBD-B320DDA3E5B5}">
      <dgm:prSet/>
      <dgm:spPr/>
      <dgm:t>
        <a:bodyPr/>
        <a:lstStyle/>
        <a:p>
          <a:endParaRPr lang="en-US"/>
        </a:p>
      </dgm:t>
    </dgm:pt>
    <dgm:pt modelId="{64064A26-A97F-415B-BFCD-4E8587F61935}" type="sibTrans" cxnId="{27ED4365-943E-4EAC-BCBD-B320DDA3E5B5}">
      <dgm:prSet/>
      <dgm:spPr/>
      <dgm:t>
        <a:bodyPr/>
        <a:lstStyle/>
        <a:p>
          <a:endParaRPr lang="en-US"/>
        </a:p>
      </dgm:t>
    </dgm:pt>
    <dgm:pt modelId="{20B690FE-CFF8-4EA2-A9EB-9E5454ACD264}">
      <dgm:prSet/>
      <dgm:spPr/>
      <dgm:t>
        <a:bodyPr/>
        <a:lstStyle/>
        <a:p>
          <a:r>
            <a:rPr lang="es-ES"/>
            <a:t>Cada palabra tiene su correspondiente en el análisis DAFO, de ahí que exista una </a:t>
          </a:r>
          <a:r>
            <a:rPr lang="es-ES" b="1"/>
            <a:t>transición del DAFO al CAME</a:t>
          </a:r>
          <a:r>
            <a:rPr lang="es-ES"/>
            <a:t>, así:</a:t>
          </a:r>
          <a:endParaRPr lang="en-US"/>
        </a:p>
      </dgm:t>
    </dgm:pt>
    <dgm:pt modelId="{3A42F2E0-3E1C-4D3B-BDE9-56723BD219C4}" type="parTrans" cxnId="{5A5A2460-AD3D-4FE3-BFE7-B82E4B0606C2}">
      <dgm:prSet/>
      <dgm:spPr/>
      <dgm:t>
        <a:bodyPr/>
        <a:lstStyle/>
        <a:p>
          <a:endParaRPr lang="en-US"/>
        </a:p>
      </dgm:t>
    </dgm:pt>
    <dgm:pt modelId="{D2644E88-4D0B-44CE-BE22-D557463908A1}" type="sibTrans" cxnId="{5A5A2460-AD3D-4FE3-BFE7-B82E4B0606C2}">
      <dgm:prSet/>
      <dgm:spPr/>
      <dgm:t>
        <a:bodyPr/>
        <a:lstStyle/>
        <a:p>
          <a:endParaRPr lang="en-US"/>
        </a:p>
      </dgm:t>
    </dgm:pt>
    <dgm:pt modelId="{BE2FCEEE-69E4-4616-ACA7-C8A49606B6D0}" type="pres">
      <dgm:prSet presAssocID="{A89B7E86-EC7E-4AA5-BA36-07B4A1774586}" presName="Name0" presStyleCnt="0">
        <dgm:presLayoutVars>
          <dgm:dir/>
          <dgm:animLvl val="lvl"/>
          <dgm:resizeHandles val="exact"/>
        </dgm:presLayoutVars>
      </dgm:prSet>
      <dgm:spPr/>
    </dgm:pt>
    <dgm:pt modelId="{ACC3BF73-4A63-4895-B3E7-3880AA80679C}" type="pres">
      <dgm:prSet presAssocID="{20B690FE-CFF8-4EA2-A9EB-9E5454ACD264}" presName="boxAndChildren" presStyleCnt="0"/>
      <dgm:spPr/>
    </dgm:pt>
    <dgm:pt modelId="{80E194FE-3AC9-4A67-8F34-7CDBDAD8663E}" type="pres">
      <dgm:prSet presAssocID="{20B690FE-CFF8-4EA2-A9EB-9E5454ACD264}" presName="parentTextBox" presStyleLbl="node1" presStyleIdx="0" presStyleCnt="2"/>
      <dgm:spPr/>
    </dgm:pt>
    <dgm:pt modelId="{2E92D7B3-1FE1-41E2-8585-EFA2FD5660CD}" type="pres">
      <dgm:prSet presAssocID="{BA162532-E03F-4553-9377-878A5A1B3733}" presName="sp" presStyleCnt="0"/>
      <dgm:spPr/>
    </dgm:pt>
    <dgm:pt modelId="{3D5D98EF-5F28-4E0D-BEAF-4695459F7165}" type="pres">
      <dgm:prSet presAssocID="{6F181D68-35B4-48C3-9E07-1367E9C117E7}" presName="arrowAndChildren" presStyleCnt="0"/>
      <dgm:spPr/>
    </dgm:pt>
    <dgm:pt modelId="{00890E97-5FFB-401A-BBF9-87C176E441B5}" type="pres">
      <dgm:prSet presAssocID="{6F181D68-35B4-48C3-9E07-1367E9C117E7}" presName="parentTextArrow" presStyleLbl="node1" presStyleIdx="0" presStyleCnt="2"/>
      <dgm:spPr/>
    </dgm:pt>
    <dgm:pt modelId="{9A96CADD-DCD4-4828-BADB-5FCD659F3580}" type="pres">
      <dgm:prSet presAssocID="{6F181D68-35B4-48C3-9E07-1367E9C117E7}" presName="arrow" presStyleLbl="node1" presStyleIdx="1" presStyleCnt="2" custLinFactNeighborX="-2722" custLinFactNeighborY="-170"/>
      <dgm:spPr/>
    </dgm:pt>
    <dgm:pt modelId="{CDDC8D31-35D3-45FD-9F30-99F5ACFB0EC7}" type="pres">
      <dgm:prSet presAssocID="{6F181D68-35B4-48C3-9E07-1367E9C117E7}" presName="descendantArrow" presStyleCnt="0"/>
      <dgm:spPr/>
    </dgm:pt>
    <dgm:pt modelId="{0F13E392-396F-4187-BC1F-A5A5ED0FCF86}" type="pres">
      <dgm:prSet presAssocID="{DA9AAEB4-986D-4D08-B02A-346183AFC109}" presName="childTextArrow" presStyleLbl="fgAccFollowNode1" presStyleIdx="0" presStyleCnt="4">
        <dgm:presLayoutVars>
          <dgm:bulletEnabled val="1"/>
        </dgm:presLayoutVars>
      </dgm:prSet>
      <dgm:spPr/>
    </dgm:pt>
    <dgm:pt modelId="{6920FC10-50A9-498F-8A8E-4EB51134A0E7}" type="pres">
      <dgm:prSet presAssocID="{F6C5F9E1-5386-4639-9799-D543C5C5D64C}" presName="childTextArrow" presStyleLbl="fgAccFollowNode1" presStyleIdx="1" presStyleCnt="4">
        <dgm:presLayoutVars>
          <dgm:bulletEnabled val="1"/>
        </dgm:presLayoutVars>
      </dgm:prSet>
      <dgm:spPr/>
    </dgm:pt>
    <dgm:pt modelId="{62FB306C-2A7E-4821-B962-D6692C8002E3}" type="pres">
      <dgm:prSet presAssocID="{B1939B6F-3CAA-428E-877C-4314E1110CA9}" presName="childTextArrow" presStyleLbl="fgAccFollowNode1" presStyleIdx="2" presStyleCnt="4">
        <dgm:presLayoutVars>
          <dgm:bulletEnabled val="1"/>
        </dgm:presLayoutVars>
      </dgm:prSet>
      <dgm:spPr/>
    </dgm:pt>
    <dgm:pt modelId="{578AEE84-4CC1-4523-9059-AEFEE14EB37A}" type="pres">
      <dgm:prSet presAssocID="{FE666FF9-3DD2-4174-A9A8-3B5D952E4AAD}" presName="childTextArrow" presStyleLbl="fgAccFollowNode1" presStyleIdx="3" presStyleCnt="4">
        <dgm:presLayoutVars>
          <dgm:bulletEnabled val="1"/>
        </dgm:presLayoutVars>
      </dgm:prSet>
      <dgm:spPr/>
    </dgm:pt>
  </dgm:ptLst>
  <dgm:cxnLst>
    <dgm:cxn modelId="{76756F18-E347-4011-AD0D-E521B52A48F8}" type="presOf" srcId="{B1939B6F-3CAA-428E-877C-4314E1110CA9}" destId="{62FB306C-2A7E-4821-B962-D6692C8002E3}" srcOrd="0" destOrd="0" presId="urn:microsoft.com/office/officeart/2005/8/layout/process4"/>
    <dgm:cxn modelId="{A840522F-1A53-4CCF-B641-CFFE6A3A31C2}" type="presOf" srcId="{FE666FF9-3DD2-4174-A9A8-3B5D952E4AAD}" destId="{578AEE84-4CC1-4523-9059-AEFEE14EB37A}" srcOrd="0" destOrd="0" presId="urn:microsoft.com/office/officeart/2005/8/layout/process4"/>
    <dgm:cxn modelId="{5A5A2460-AD3D-4FE3-BFE7-B82E4B0606C2}" srcId="{A89B7E86-EC7E-4AA5-BA36-07B4A1774586}" destId="{20B690FE-CFF8-4EA2-A9EB-9E5454ACD264}" srcOrd="1" destOrd="0" parTransId="{3A42F2E0-3E1C-4D3B-BDE9-56723BD219C4}" sibTransId="{D2644E88-4D0B-44CE-BE22-D557463908A1}"/>
    <dgm:cxn modelId="{27ED4365-943E-4EAC-BCBD-B320DDA3E5B5}" srcId="{6F181D68-35B4-48C3-9E07-1367E9C117E7}" destId="{FE666FF9-3DD2-4174-A9A8-3B5D952E4AAD}" srcOrd="3" destOrd="0" parTransId="{BE8F389B-FAAC-4C22-B391-58B238157C7E}" sibTransId="{64064A26-A97F-415B-BFCD-4E8587F61935}"/>
    <dgm:cxn modelId="{8BD14847-BBD4-4CCA-9CD0-6DC933548FB4}" srcId="{A89B7E86-EC7E-4AA5-BA36-07B4A1774586}" destId="{6F181D68-35B4-48C3-9E07-1367E9C117E7}" srcOrd="0" destOrd="0" parTransId="{A92CE5E9-C250-436C-A1E1-824EA922EDF3}" sibTransId="{BA162532-E03F-4553-9377-878A5A1B3733}"/>
    <dgm:cxn modelId="{712EFD6E-2EC8-4402-BC31-A979310DD6D5}" srcId="{6F181D68-35B4-48C3-9E07-1367E9C117E7}" destId="{F6C5F9E1-5386-4639-9799-D543C5C5D64C}" srcOrd="1" destOrd="0" parTransId="{0A964B6A-5D0D-4DA6-B90B-A718A2976E22}" sibTransId="{C486DE1A-16DD-43A5-976F-82193377A5F9}"/>
    <dgm:cxn modelId="{CCE78478-EE67-4538-89D1-F3A75F28BD37}" srcId="{6F181D68-35B4-48C3-9E07-1367E9C117E7}" destId="{B1939B6F-3CAA-428E-877C-4314E1110CA9}" srcOrd="2" destOrd="0" parTransId="{6FCD67D2-5300-4031-81B1-347BC02F8FCF}" sibTransId="{41863934-E3FE-4A4A-8947-4AFB8471AEBE}"/>
    <dgm:cxn modelId="{8F87DA94-895A-4514-BDC0-EA730E7D4012}" type="presOf" srcId="{F6C5F9E1-5386-4639-9799-D543C5C5D64C}" destId="{6920FC10-50A9-498F-8A8E-4EB51134A0E7}" srcOrd="0" destOrd="0" presId="urn:microsoft.com/office/officeart/2005/8/layout/process4"/>
    <dgm:cxn modelId="{59D1B596-0049-42CC-9D68-D9963A758BAC}" type="presOf" srcId="{20B690FE-CFF8-4EA2-A9EB-9E5454ACD264}" destId="{80E194FE-3AC9-4A67-8F34-7CDBDAD8663E}" srcOrd="0" destOrd="0" presId="urn:microsoft.com/office/officeart/2005/8/layout/process4"/>
    <dgm:cxn modelId="{A90CDCA4-754F-4630-9F08-5081249E5F9B}" type="presOf" srcId="{DA9AAEB4-986D-4D08-B02A-346183AFC109}" destId="{0F13E392-396F-4187-BC1F-A5A5ED0FCF86}" srcOrd="0" destOrd="0" presId="urn:microsoft.com/office/officeart/2005/8/layout/process4"/>
    <dgm:cxn modelId="{435D32BE-0C1C-4074-9AA4-E60008F410D1}" type="presOf" srcId="{6F181D68-35B4-48C3-9E07-1367E9C117E7}" destId="{00890E97-5FFB-401A-BBF9-87C176E441B5}" srcOrd="0" destOrd="0" presId="urn:microsoft.com/office/officeart/2005/8/layout/process4"/>
    <dgm:cxn modelId="{D03462DC-1D6B-4260-8D35-F56B0D2314AF}" type="presOf" srcId="{6F181D68-35B4-48C3-9E07-1367E9C117E7}" destId="{9A96CADD-DCD4-4828-BADB-5FCD659F3580}" srcOrd="1" destOrd="0" presId="urn:microsoft.com/office/officeart/2005/8/layout/process4"/>
    <dgm:cxn modelId="{BB4649E6-B5DD-432F-B0C8-E2F6F198CDD3}" type="presOf" srcId="{A89B7E86-EC7E-4AA5-BA36-07B4A1774586}" destId="{BE2FCEEE-69E4-4616-ACA7-C8A49606B6D0}" srcOrd="0" destOrd="0" presId="urn:microsoft.com/office/officeart/2005/8/layout/process4"/>
    <dgm:cxn modelId="{FBA2BFF1-4DD7-438C-B6C2-B99DF984E161}" srcId="{6F181D68-35B4-48C3-9E07-1367E9C117E7}" destId="{DA9AAEB4-986D-4D08-B02A-346183AFC109}" srcOrd="0" destOrd="0" parTransId="{4082944E-26D4-4818-B6C9-D596B3C528C1}" sibTransId="{D07D6A37-3796-43CB-9DD9-435079903E73}"/>
    <dgm:cxn modelId="{DA11A200-3C0F-49AD-AD0D-A0080D55960B}" type="presParOf" srcId="{BE2FCEEE-69E4-4616-ACA7-C8A49606B6D0}" destId="{ACC3BF73-4A63-4895-B3E7-3880AA80679C}" srcOrd="0" destOrd="0" presId="urn:microsoft.com/office/officeart/2005/8/layout/process4"/>
    <dgm:cxn modelId="{57840B9D-E344-447A-B22C-66E4E0D4A975}" type="presParOf" srcId="{ACC3BF73-4A63-4895-B3E7-3880AA80679C}" destId="{80E194FE-3AC9-4A67-8F34-7CDBDAD8663E}" srcOrd="0" destOrd="0" presId="urn:microsoft.com/office/officeart/2005/8/layout/process4"/>
    <dgm:cxn modelId="{520119E0-B711-4B83-BF43-B63CE951D2D3}" type="presParOf" srcId="{BE2FCEEE-69E4-4616-ACA7-C8A49606B6D0}" destId="{2E92D7B3-1FE1-41E2-8585-EFA2FD5660CD}" srcOrd="1" destOrd="0" presId="urn:microsoft.com/office/officeart/2005/8/layout/process4"/>
    <dgm:cxn modelId="{AD66C744-33B6-41DA-9223-27A6FDA1339C}" type="presParOf" srcId="{BE2FCEEE-69E4-4616-ACA7-C8A49606B6D0}" destId="{3D5D98EF-5F28-4E0D-BEAF-4695459F7165}" srcOrd="2" destOrd="0" presId="urn:microsoft.com/office/officeart/2005/8/layout/process4"/>
    <dgm:cxn modelId="{FC3AD95C-EA13-4338-BD96-DE3663FF7C9E}" type="presParOf" srcId="{3D5D98EF-5F28-4E0D-BEAF-4695459F7165}" destId="{00890E97-5FFB-401A-BBF9-87C176E441B5}" srcOrd="0" destOrd="0" presId="urn:microsoft.com/office/officeart/2005/8/layout/process4"/>
    <dgm:cxn modelId="{AB211F81-F343-40C0-89C6-5AA876C78304}" type="presParOf" srcId="{3D5D98EF-5F28-4E0D-BEAF-4695459F7165}" destId="{9A96CADD-DCD4-4828-BADB-5FCD659F3580}" srcOrd="1" destOrd="0" presId="urn:microsoft.com/office/officeart/2005/8/layout/process4"/>
    <dgm:cxn modelId="{9C97ACCA-D407-4953-8233-B399B46A9B7B}" type="presParOf" srcId="{3D5D98EF-5F28-4E0D-BEAF-4695459F7165}" destId="{CDDC8D31-35D3-45FD-9F30-99F5ACFB0EC7}" srcOrd="2" destOrd="0" presId="urn:microsoft.com/office/officeart/2005/8/layout/process4"/>
    <dgm:cxn modelId="{C91DFD54-BD92-4CB0-B384-2B78EB997DA6}" type="presParOf" srcId="{CDDC8D31-35D3-45FD-9F30-99F5ACFB0EC7}" destId="{0F13E392-396F-4187-BC1F-A5A5ED0FCF86}" srcOrd="0" destOrd="0" presId="urn:microsoft.com/office/officeart/2005/8/layout/process4"/>
    <dgm:cxn modelId="{35D0BB93-7CDF-4C7F-9C14-C7AC54D26204}" type="presParOf" srcId="{CDDC8D31-35D3-45FD-9F30-99F5ACFB0EC7}" destId="{6920FC10-50A9-498F-8A8E-4EB51134A0E7}" srcOrd="1" destOrd="0" presId="urn:microsoft.com/office/officeart/2005/8/layout/process4"/>
    <dgm:cxn modelId="{369A6B24-A892-4E73-9759-9E06F6AB3BFC}" type="presParOf" srcId="{CDDC8D31-35D3-45FD-9F30-99F5ACFB0EC7}" destId="{62FB306C-2A7E-4821-B962-D6692C8002E3}" srcOrd="2" destOrd="0" presId="urn:microsoft.com/office/officeart/2005/8/layout/process4"/>
    <dgm:cxn modelId="{17E44542-E873-4E69-8727-5DE4A9A90368}" type="presParOf" srcId="{CDDC8D31-35D3-45FD-9F30-99F5ACFB0EC7}" destId="{578AEE84-4CC1-4523-9059-AEFEE14EB37A}" srcOrd="3"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4E74C10-F8C1-4ECE-951C-F533AD0A141B}"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3F12B6C0-F2E7-40A0-A39D-6FDC5879924D}">
      <dgm:prSet custT="1"/>
      <dgm:spPr/>
      <dgm:t>
        <a:bodyPr/>
        <a:lstStyle/>
        <a:p>
          <a:r>
            <a:rPr lang="es-ES" sz="1400" dirty="0"/>
            <a:t>La CULTURA EMPRESARIAL es el conjunto de NORMAS, HÁBITOS Y VALORES de las personas que forman la organización, y que repercuten directamente en la forma de actuar y comportarse tanto internamente como de cara al exterior.</a:t>
          </a:r>
          <a:endParaRPr lang="en-US" sz="1400" dirty="0"/>
        </a:p>
      </dgm:t>
    </dgm:pt>
    <dgm:pt modelId="{9F3FA709-2F32-49F2-9027-5886A034B891}" type="parTrans" cxnId="{337BFAAD-375D-4691-9C3B-87A12888CCEB}">
      <dgm:prSet/>
      <dgm:spPr/>
      <dgm:t>
        <a:bodyPr/>
        <a:lstStyle/>
        <a:p>
          <a:endParaRPr lang="en-US"/>
        </a:p>
      </dgm:t>
    </dgm:pt>
    <dgm:pt modelId="{A6DE130D-FC15-4F3F-A5A9-83DE5E8B092B}" type="sibTrans" cxnId="{337BFAAD-375D-4691-9C3B-87A12888CCEB}">
      <dgm:prSet/>
      <dgm:spPr/>
      <dgm:t>
        <a:bodyPr/>
        <a:lstStyle/>
        <a:p>
          <a:endParaRPr lang="en-US"/>
        </a:p>
      </dgm:t>
    </dgm:pt>
    <dgm:pt modelId="{D4BAA0BB-B222-437D-A104-5089F519945F}">
      <dgm:prSet/>
      <dgm:spPr/>
      <dgm:t>
        <a:bodyPr/>
        <a:lstStyle/>
        <a:p>
          <a:r>
            <a:rPr lang="es-ES"/>
            <a:t>La empresa establece las líneas generales de su cultura empresarial </a:t>
          </a:r>
          <a:r>
            <a:rPr lang="es-ES" b="1" u="sng"/>
            <a:t>definiendo su misión, visión y valores.</a:t>
          </a:r>
          <a:endParaRPr lang="en-US"/>
        </a:p>
      </dgm:t>
    </dgm:pt>
    <dgm:pt modelId="{CD4E1339-9B75-4BDA-BAC1-2734823C3BBD}" type="parTrans" cxnId="{F003AAFD-64AD-4FA2-B235-E655EA5C863B}">
      <dgm:prSet/>
      <dgm:spPr/>
      <dgm:t>
        <a:bodyPr/>
        <a:lstStyle/>
        <a:p>
          <a:endParaRPr lang="en-US"/>
        </a:p>
      </dgm:t>
    </dgm:pt>
    <dgm:pt modelId="{B2AA7635-B779-4FC5-A451-543D96DAFFC1}" type="sibTrans" cxnId="{F003AAFD-64AD-4FA2-B235-E655EA5C863B}">
      <dgm:prSet/>
      <dgm:spPr/>
      <dgm:t>
        <a:bodyPr/>
        <a:lstStyle/>
        <a:p>
          <a:endParaRPr lang="en-US"/>
        </a:p>
      </dgm:t>
    </dgm:pt>
    <dgm:pt modelId="{DB5F8254-329B-4409-A5CD-B7D1CDCF2FA3}" type="pres">
      <dgm:prSet presAssocID="{04E74C10-F8C1-4ECE-951C-F533AD0A141B}" presName="root" presStyleCnt="0">
        <dgm:presLayoutVars>
          <dgm:dir/>
          <dgm:resizeHandles val="exact"/>
        </dgm:presLayoutVars>
      </dgm:prSet>
      <dgm:spPr/>
    </dgm:pt>
    <dgm:pt modelId="{B74303B6-89ED-48FA-A6EE-E530E491017D}" type="pres">
      <dgm:prSet presAssocID="{3F12B6C0-F2E7-40A0-A39D-6FDC5879924D}" presName="compNode" presStyleCnt="0"/>
      <dgm:spPr/>
    </dgm:pt>
    <dgm:pt modelId="{890C97A9-0B84-478A-B69E-32FDC21A422C}" type="pres">
      <dgm:prSet presAssocID="{3F12B6C0-F2E7-40A0-A39D-6FDC5879924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upo"/>
        </a:ext>
      </dgm:extLst>
    </dgm:pt>
    <dgm:pt modelId="{97266ED7-F783-4C8D-B3A7-0E891CA8DD44}" type="pres">
      <dgm:prSet presAssocID="{3F12B6C0-F2E7-40A0-A39D-6FDC5879924D}" presName="spaceRect" presStyleCnt="0"/>
      <dgm:spPr/>
    </dgm:pt>
    <dgm:pt modelId="{380874B8-C65D-4FC6-9DFE-F437377A6235}" type="pres">
      <dgm:prSet presAssocID="{3F12B6C0-F2E7-40A0-A39D-6FDC5879924D}" presName="textRect" presStyleLbl="revTx" presStyleIdx="0" presStyleCnt="2">
        <dgm:presLayoutVars>
          <dgm:chMax val="1"/>
          <dgm:chPref val="1"/>
        </dgm:presLayoutVars>
      </dgm:prSet>
      <dgm:spPr/>
    </dgm:pt>
    <dgm:pt modelId="{5384190D-FFDB-47EF-8A65-A1E4C89F9D1B}" type="pres">
      <dgm:prSet presAssocID="{A6DE130D-FC15-4F3F-A5A9-83DE5E8B092B}" presName="sibTrans" presStyleCnt="0"/>
      <dgm:spPr/>
    </dgm:pt>
    <dgm:pt modelId="{0C5CD0BF-1546-4A7A-9018-E93C97FB7807}" type="pres">
      <dgm:prSet presAssocID="{D4BAA0BB-B222-437D-A104-5089F519945F}" presName="compNode" presStyleCnt="0"/>
      <dgm:spPr/>
    </dgm:pt>
    <dgm:pt modelId="{3FCFF109-D292-44BB-A6B8-1F601D93C1C5}" type="pres">
      <dgm:prSet presAssocID="{D4BAA0BB-B222-437D-A104-5089F519945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pretón de manos"/>
        </a:ext>
      </dgm:extLst>
    </dgm:pt>
    <dgm:pt modelId="{1D3774A6-4EE4-41FD-BD01-AB94ECFBC8CE}" type="pres">
      <dgm:prSet presAssocID="{D4BAA0BB-B222-437D-A104-5089F519945F}" presName="spaceRect" presStyleCnt="0"/>
      <dgm:spPr/>
    </dgm:pt>
    <dgm:pt modelId="{832912E5-F66C-46B8-B29C-1F640F1158F2}" type="pres">
      <dgm:prSet presAssocID="{D4BAA0BB-B222-437D-A104-5089F519945F}" presName="textRect" presStyleLbl="revTx" presStyleIdx="1" presStyleCnt="2">
        <dgm:presLayoutVars>
          <dgm:chMax val="1"/>
          <dgm:chPref val="1"/>
        </dgm:presLayoutVars>
      </dgm:prSet>
      <dgm:spPr/>
    </dgm:pt>
  </dgm:ptLst>
  <dgm:cxnLst>
    <dgm:cxn modelId="{E897FE51-53BC-454F-9E04-3C632D4D79AB}" type="presOf" srcId="{04E74C10-F8C1-4ECE-951C-F533AD0A141B}" destId="{DB5F8254-329B-4409-A5CD-B7D1CDCF2FA3}" srcOrd="0" destOrd="0" presId="urn:microsoft.com/office/officeart/2018/2/layout/IconLabelList"/>
    <dgm:cxn modelId="{337BFAAD-375D-4691-9C3B-87A12888CCEB}" srcId="{04E74C10-F8C1-4ECE-951C-F533AD0A141B}" destId="{3F12B6C0-F2E7-40A0-A39D-6FDC5879924D}" srcOrd="0" destOrd="0" parTransId="{9F3FA709-2F32-49F2-9027-5886A034B891}" sibTransId="{A6DE130D-FC15-4F3F-A5A9-83DE5E8B092B}"/>
    <dgm:cxn modelId="{A04DCFCD-8577-4E8E-86A7-5130CE0CCF62}" type="presOf" srcId="{3F12B6C0-F2E7-40A0-A39D-6FDC5879924D}" destId="{380874B8-C65D-4FC6-9DFE-F437377A6235}" srcOrd="0" destOrd="0" presId="urn:microsoft.com/office/officeart/2018/2/layout/IconLabelList"/>
    <dgm:cxn modelId="{94E371FD-FAD8-476D-B589-A95C63BE61E4}" type="presOf" srcId="{D4BAA0BB-B222-437D-A104-5089F519945F}" destId="{832912E5-F66C-46B8-B29C-1F640F1158F2}" srcOrd="0" destOrd="0" presId="urn:microsoft.com/office/officeart/2018/2/layout/IconLabelList"/>
    <dgm:cxn modelId="{F003AAFD-64AD-4FA2-B235-E655EA5C863B}" srcId="{04E74C10-F8C1-4ECE-951C-F533AD0A141B}" destId="{D4BAA0BB-B222-437D-A104-5089F519945F}" srcOrd="1" destOrd="0" parTransId="{CD4E1339-9B75-4BDA-BAC1-2734823C3BBD}" sibTransId="{B2AA7635-B779-4FC5-A451-543D96DAFFC1}"/>
    <dgm:cxn modelId="{08ECB5C6-5F32-4D4F-B115-6B896ADE033F}" type="presParOf" srcId="{DB5F8254-329B-4409-A5CD-B7D1CDCF2FA3}" destId="{B74303B6-89ED-48FA-A6EE-E530E491017D}" srcOrd="0" destOrd="0" presId="urn:microsoft.com/office/officeart/2018/2/layout/IconLabelList"/>
    <dgm:cxn modelId="{54560F52-D4FE-4C55-9AB8-516A5AD2D66C}" type="presParOf" srcId="{B74303B6-89ED-48FA-A6EE-E530E491017D}" destId="{890C97A9-0B84-478A-B69E-32FDC21A422C}" srcOrd="0" destOrd="0" presId="urn:microsoft.com/office/officeart/2018/2/layout/IconLabelList"/>
    <dgm:cxn modelId="{0EA6C23F-1BB7-42CE-AD17-8F9781046783}" type="presParOf" srcId="{B74303B6-89ED-48FA-A6EE-E530E491017D}" destId="{97266ED7-F783-4C8D-B3A7-0E891CA8DD44}" srcOrd="1" destOrd="0" presId="urn:microsoft.com/office/officeart/2018/2/layout/IconLabelList"/>
    <dgm:cxn modelId="{A5E56A1C-7A9C-432B-82DD-CD152A5078E5}" type="presParOf" srcId="{B74303B6-89ED-48FA-A6EE-E530E491017D}" destId="{380874B8-C65D-4FC6-9DFE-F437377A6235}" srcOrd="2" destOrd="0" presId="urn:microsoft.com/office/officeart/2018/2/layout/IconLabelList"/>
    <dgm:cxn modelId="{B11F2961-C431-4B8C-82F6-8ED97A0B5C18}" type="presParOf" srcId="{DB5F8254-329B-4409-A5CD-B7D1CDCF2FA3}" destId="{5384190D-FFDB-47EF-8A65-A1E4C89F9D1B}" srcOrd="1" destOrd="0" presId="urn:microsoft.com/office/officeart/2018/2/layout/IconLabelList"/>
    <dgm:cxn modelId="{2A9CB1A2-74C2-4287-8A4E-4CD871B97B6F}" type="presParOf" srcId="{DB5F8254-329B-4409-A5CD-B7D1CDCF2FA3}" destId="{0C5CD0BF-1546-4A7A-9018-E93C97FB7807}" srcOrd="2" destOrd="0" presId="urn:microsoft.com/office/officeart/2018/2/layout/IconLabelList"/>
    <dgm:cxn modelId="{B7F4E977-E40C-4412-9888-8668FAD29C75}" type="presParOf" srcId="{0C5CD0BF-1546-4A7A-9018-E93C97FB7807}" destId="{3FCFF109-D292-44BB-A6B8-1F601D93C1C5}" srcOrd="0" destOrd="0" presId="urn:microsoft.com/office/officeart/2018/2/layout/IconLabelList"/>
    <dgm:cxn modelId="{7DC136A1-3C66-448C-81DC-E55BEBABC9EB}" type="presParOf" srcId="{0C5CD0BF-1546-4A7A-9018-E93C97FB7807}" destId="{1D3774A6-4EE4-41FD-BD01-AB94ECFBC8CE}" srcOrd="1" destOrd="0" presId="urn:microsoft.com/office/officeart/2018/2/layout/IconLabelList"/>
    <dgm:cxn modelId="{A1738D97-09D6-4452-B7C8-0EFAA5990BF3}" type="presParOf" srcId="{0C5CD0BF-1546-4A7A-9018-E93C97FB7807}" destId="{832912E5-F66C-46B8-B29C-1F640F1158F2}" srcOrd="2" destOrd="0" presId="urn:microsoft.com/office/officeart/2018/2/layout/IconLabelLis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5BA7A7-F3E4-4ACB-A2A3-EFD79C076A9E}">
      <dsp:nvSpPr>
        <dsp:cNvPr id="0" name=""/>
        <dsp:cNvSpPr/>
      </dsp:nvSpPr>
      <dsp:spPr>
        <a:xfrm>
          <a:off x="0" y="2094"/>
          <a:ext cx="3248416"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AC417B16-4183-4F21-A54D-128E4E028BFA}">
      <dsp:nvSpPr>
        <dsp:cNvPr id="0" name=""/>
        <dsp:cNvSpPr/>
      </dsp:nvSpPr>
      <dsp:spPr>
        <a:xfrm>
          <a:off x="0" y="0"/>
          <a:ext cx="3248416" cy="11236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s-ES" sz="2500" b="1" u="sng" kern="1200"/>
            <a:t>CONCEPTO</a:t>
          </a:r>
          <a:endParaRPr lang="en-US" sz="2500" kern="1200"/>
        </a:p>
      </dsp:txBody>
      <dsp:txXfrm>
        <a:off x="0" y="0"/>
        <a:ext cx="3248416" cy="1123654"/>
      </dsp:txXfrm>
    </dsp:sp>
    <dsp:sp modelId="{FD7192E5-12BB-4866-AA6E-E30A9B91DE92}">
      <dsp:nvSpPr>
        <dsp:cNvPr id="0" name=""/>
        <dsp:cNvSpPr/>
      </dsp:nvSpPr>
      <dsp:spPr>
        <a:xfrm>
          <a:off x="0" y="1125749"/>
          <a:ext cx="3248416"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C73B1E9-C791-4697-B33E-ED0A2D8E967D}">
      <dsp:nvSpPr>
        <dsp:cNvPr id="0" name=""/>
        <dsp:cNvSpPr/>
      </dsp:nvSpPr>
      <dsp:spPr>
        <a:xfrm>
          <a:off x="0" y="1125749"/>
          <a:ext cx="3248416" cy="3026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100000"/>
            </a:lnSpc>
            <a:spcBef>
              <a:spcPct val="0"/>
            </a:spcBef>
            <a:spcAft>
              <a:spcPct val="35000"/>
            </a:spcAft>
            <a:buNone/>
          </a:pPr>
          <a:r>
            <a:rPr lang="es-ES" sz="2500" kern="1200" dirty="0"/>
            <a:t>Conjunto de elementos organizados y dirigidos para alcanzar una serie de objetivos mediante la realización de una determinada actividad económica.</a:t>
          </a:r>
          <a:endParaRPr lang="en-US" sz="2500" kern="1200" dirty="0"/>
        </a:p>
      </dsp:txBody>
      <dsp:txXfrm>
        <a:off x="0" y="1125749"/>
        <a:ext cx="3248416" cy="302651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68A887-492C-459E-8B4C-2F1E27AF3926}">
      <dsp:nvSpPr>
        <dsp:cNvPr id="0" name=""/>
        <dsp:cNvSpPr/>
      </dsp:nvSpPr>
      <dsp:spPr>
        <a:xfrm>
          <a:off x="880959" y="5687"/>
          <a:ext cx="2093062" cy="2093062"/>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584A05-ED4D-4802-B635-443E2E618C33}">
      <dsp:nvSpPr>
        <dsp:cNvPr id="0" name=""/>
        <dsp:cNvSpPr/>
      </dsp:nvSpPr>
      <dsp:spPr>
        <a:xfrm>
          <a:off x="1327021" y="451750"/>
          <a:ext cx="1200937" cy="12009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6564BBB-9439-4546-A5D1-6E11C55133D3}">
      <dsp:nvSpPr>
        <dsp:cNvPr id="0" name=""/>
        <dsp:cNvSpPr/>
      </dsp:nvSpPr>
      <dsp:spPr>
        <a:xfrm>
          <a:off x="211865" y="2750688"/>
          <a:ext cx="3431250" cy="119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cap="all"/>
          </a:pPr>
          <a:r>
            <a:rPr lang="es-ES" sz="1400" b="1" kern="1200" dirty="0"/>
            <a:t>Hablar de visión es hablar de imagen, la imagen de como se ve mi empresa a futuro. Y como hablamos de futuro, también lo podemos llamar sueño: ¿Cómo me sueño este negocio en «x» años?</a:t>
          </a:r>
          <a:endParaRPr lang="en-US" sz="1400" b="1" kern="1200" dirty="0"/>
        </a:p>
      </dsp:txBody>
      <dsp:txXfrm>
        <a:off x="211865" y="2750688"/>
        <a:ext cx="3431250" cy="1192500"/>
      </dsp:txXfrm>
    </dsp:sp>
    <dsp:sp modelId="{F2273477-AE47-46D2-B94C-16D0F80CFF1F}">
      <dsp:nvSpPr>
        <dsp:cNvPr id="0" name=""/>
        <dsp:cNvSpPr/>
      </dsp:nvSpPr>
      <dsp:spPr>
        <a:xfrm>
          <a:off x="4912678" y="5687"/>
          <a:ext cx="2093062" cy="2093062"/>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D161E4-06F7-45CA-9353-43B90A4155BA}">
      <dsp:nvSpPr>
        <dsp:cNvPr id="0" name=""/>
        <dsp:cNvSpPr/>
      </dsp:nvSpPr>
      <dsp:spPr>
        <a:xfrm>
          <a:off x="5358740" y="451750"/>
          <a:ext cx="1200937" cy="12009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E1FA9B3-081E-42E2-8B27-B52930335C2A}">
      <dsp:nvSpPr>
        <dsp:cNvPr id="0" name=""/>
        <dsp:cNvSpPr/>
      </dsp:nvSpPr>
      <dsp:spPr>
        <a:xfrm>
          <a:off x="4243584" y="2750688"/>
          <a:ext cx="3431250" cy="119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defRPr cap="all"/>
          </a:pPr>
          <a:r>
            <a:rPr lang="es-ES" sz="1900" b="1" kern="1200" dirty="0"/>
            <a:t>La visión es una declaración de cómo se ve la organización en un futuro, de un estado deseado.</a:t>
          </a:r>
          <a:endParaRPr lang="en-US" sz="1900" b="1" kern="1200" dirty="0"/>
        </a:p>
      </dsp:txBody>
      <dsp:txXfrm>
        <a:off x="4243584" y="2750688"/>
        <a:ext cx="3431250" cy="11925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F29D79-935B-416C-B450-437AD451B1A0}">
      <dsp:nvSpPr>
        <dsp:cNvPr id="0" name=""/>
        <dsp:cNvSpPr/>
      </dsp:nvSpPr>
      <dsp:spPr>
        <a:xfrm>
          <a:off x="0" y="329953"/>
          <a:ext cx="8229600" cy="649687"/>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8708" tIns="312420" rIns="638708" bIns="113792" numCol="1" spcCol="1270" anchor="t" anchorCtr="0">
          <a:noAutofit/>
        </a:bodyPr>
        <a:lstStyle/>
        <a:p>
          <a:pPr marL="171450" lvl="1" indent="-171450" algn="l" defTabSz="711200">
            <a:lnSpc>
              <a:spcPct val="90000"/>
            </a:lnSpc>
            <a:spcBef>
              <a:spcPct val="0"/>
            </a:spcBef>
            <a:spcAft>
              <a:spcPct val="15000"/>
            </a:spcAft>
            <a:buChar char="•"/>
          </a:pPr>
          <a:r>
            <a:rPr lang="es-ES" sz="1600" kern="1200"/>
            <a:t>Tiene que ser agradable y no resultar ridícula desde el mismo instante que se oye.</a:t>
          </a:r>
        </a:p>
      </dsp:txBody>
      <dsp:txXfrm>
        <a:off x="0" y="329953"/>
        <a:ext cx="8229600" cy="649687"/>
      </dsp:txXfrm>
    </dsp:sp>
    <dsp:sp modelId="{B2CB0559-B7FC-4454-945A-C8A66F722D6D}">
      <dsp:nvSpPr>
        <dsp:cNvPr id="0" name=""/>
        <dsp:cNvSpPr/>
      </dsp:nvSpPr>
      <dsp:spPr>
        <a:xfrm>
          <a:off x="411480" y="108553"/>
          <a:ext cx="5760720" cy="4428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s-ES" sz="1600" kern="1200"/>
            <a:t>EUFÓNICA</a:t>
          </a:r>
        </a:p>
      </dsp:txBody>
      <dsp:txXfrm>
        <a:off x="433096" y="130169"/>
        <a:ext cx="5717488" cy="399568"/>
      </dsp:txXfrm>
    </dsp:sp>
    <dsp:sp modelId="{98AA67D7-18F6-4748-ACF3-69C8F888BF8F}">
      <dsp:nvSpPr>
        <dsp:cNvPr id="0" name=""/>
        <dsp:cNvSpPr/>
      </dsp:nvSpPr>
      <dsp:spPr>
        <a:xfrm>
          <a:off x="0" y="1282040"/>
          <a:ext cx="8229600" cy="649687"/>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8708" tIns="312420" rIns="638708" bIns="113792" numCol="1" spcCol="1270" anchor="t" anchorCtr="0">
          <a:noAutofit/>
        </a:bodyPr>
        <a:lstStyle/>
        <a:p>
          <a:pPr marL="171450" lvl="1" indent="-171450" algn="l" defTabSz="711200">
            <a:lnSpc>
              <a:spcPct val="90000"/>
            </a:lnSpc>
            <a:spcBef>
              <a:spcPct val="0"/>
            </a:spcBef>
            <a:spcAft>
              <a:spcPct val="15000"/>
            </a:spcAft>
            <a:buChar char="•"/>
          </a:pPr>
          <a:r>
            <a:rPr lang="es-ES" sz="1600" kern="1200"/>
            <a:t>La marca tiene que poder pronunciarse de manera fácil.</a:t>
          </a:r>
        </a:p>
      </dsp:txBody>
      <dsp:txXfrm>
        <a:off x="0" y="1282040"/>
        <a:ext cx="8229600" cy="649687"/>
      </dsp:txXfrm>
    </dsp:sp>
    <dsp:sp modelId="{202B613E-E489-4ABD-9900-DCFABA77AFFB}">
      <dsp:nvSpPr>
        <dsp:cNvPr id="0" name=""/>
        <dsp:cNvSpPr/>
      </dsp:nvSpPr>
      <dsp:spPr>
        <a:xfrm>
          <a:off x="411480" y="1060640"/>
          <a:ext cx="5760720" cy="44280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s-ES" sz="1600" kern="1200"/>
            <a:t>PRONUNCIABLE</a:t>
          </a:r>
        </a:p>
      </dsp:txBody>
      <dsp:txXfrm>
        <a:off x="433096" y="1082256"/>
        <a:ext cx="5717488" cy="399568"/>
      </dsp:txXfrm>
    </dsp:sp>
    <dsp:sp modelId="{186B1ADD-C068-456E-B143-089F6232DDE8}">
      <dsp:nvSpPr>
        <dsp:cNvPr id="0" name=""/>
        <dsp:cNvSpPr/>
      </dsp:nvSpPr>
      <dsp:spPr>
        <a:xfrm>
          <a:off x="0" y="2234128"/>
          <a:ext cx="8229600" cy="649687"/>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8708" tIns="312420" rIns="638708" bIns="113792" numCol="1" spcCol="1270" anchor="t" anchorCtr="0">
          <a:noAutofit/>
        </a:bodyPr>
        <a:lstStyle/>
        <a:p>
          <a:pPr marL="171450" lvl="1" indent="-171450" algn="l" defTabSz="711200">
            <a:lnSpc>
              <a:spcPct val="90000"/>
            </a:lnSpc>
            <a:spcBef>
              <a:spcPct val="0"/>
            </a:spcBef>
            <a:spcAft>
              <a:spcPct val="15000"/>
            </a:spcAft>
            <a:buChar char="•"/>
          </a:pPr>
          <a:r>
            <a:rPr lang="es-ES" sz="1600" kern="1200"/>
            <a:t>Si es corta, más fácil será de recordarla.</a:t>
          </a:r>
        </a:p>
      </dsp:txBody>
      <dsp:txXfrm>
        <a:off x="0" y="2234128"/>
        <a:ext cx="8229600" cy="649687"/>
      </dsp:txXfrm>
    </dsp:sp>
    <dsp:sp modelId="{D6770B13-9F5E-49F3-8823-F70F5AA17E78}">
      <dsp:nvSpPr>
        <dsp:cNvPr id="0" name=""/>
        <dsp:cNvSpPr/>
      </dsp:nvSpPr>
      <dsp:spPr>
        <a:xfrm>
          <a:off x="411480" y="2012728"/>
          <a:ext cx="5760720" cy="44280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s-ES" sz="1600" kern="1200"/>
            <a:t>CORTA Y FÁCIL</a:t>
          </a:r>
        </a:p>
      </dsp:txBody>
      <dsp:txXfrm>
        <a:off x="433096" y="2034344"/>
        <a:ext cx="5717488" cy="399568"/>
      </dsp:txXfrm>
    </dsp:sp>
    <dsp:sp modelId="{DBBE0C83-20EF-494F-9456-EE8FB1E09771}">
      <dsp:nvSpPr>
        <dsp:cNvPr id="0" name=""/>
        <dsp:cNvSpPr/>
      </dsp:nvSpPr>
      <dsp:spPr>
        <a:xfrm>
          <a:off x="0" y="3186215"/>
          <a:ext cx="8229600" cy="649687"/>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8708" tIns="312420" rIns="638708" bIns="113792" numCol="1" spcCol="1270" anchor="t" anchorCtr="0">
          <a:noAutofit/>
        </a:bodyPr>
        <a:lstStyle/>
        <a:p>
          <a:pPr marL="171450" lvl="1" indent="-171450" algn="l" defTabSz="711200">
            <a:lnSpc>
              <a:spcPct val="90000"/>
            </a:lnSpc>
            <a:spcBef>
              <a:spcPct val="0"/>
            </a:spcBef>
            <a:spcAft>
              <a:spcPct val="15000"/>
            </a:spcAft>
            <a:buChar char="•"/>
          </a:pPr>
          <a:r>
            <a:rPr lang="es-ES" sz="1600" kern="1200"/>
            <a:t>Ha de tratarse de algo diferente a la competencia.</a:t>
          </a:r>
        </a:p>
      </dsp:txBody>
      <dsp:txXfrm>
        <a:off x="0" y="3186215"/>
        <a:ext cx="8229600" cy="649687"/>
      </dsp:txXfrm>
    </dsp:sp>
    <dsp:sp modelId="{19D07A0A-951B-4340-AFD4-16A511E8AEC8}">
      <dsp:nvSpPr>
        <dsp:cNvPr id="0" name=""/>
        <dsp:cNvSpPr/>
      </dsp:nvSpPr>
      <dsp:spPr>
        <a:xfrm>
          <a:off x="411480" y="2964815"/>
          <a:ext cx="5760720" cy="44280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s-ES" sz="1600" kern="1200" dirty="0"/>
            <a:t>DISTINTA</a:t>
          </a:r>
        </a:p>
      </dsp:txBody>
      <dsp:txXfrm>
        <a:off x="433096" y="2986431"/>
        <a:ext cx="5717488" cy="399568"/>
      </dsp:txXfrm>
    </dsp:sp>
    <dsp:sp modelId="{35779D8F-C671-4799-973A-B970423C1FCB}">
      <dsp:nvSpPr>
        <dsp:cNvPr id="0" name=""/>
        <dsp:cNvSpPr/>
      </dsp:nvSpPr>
      <dsp:spPr>
        <a:xfrm>
          <a:off x="0" y="4138303"/>
          <a:ext cx="8229600" cy="649687"/>
        </a:xfrm>
        <a:prstGeom prst="rect">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8708" tIns="312420" rIns="638708" bIns="113792" numCol="1" spcCol="1270" anchor="t" anchorCtr="0">
          <a:noAutofit/>
        </a:bodyPr>
        <a:lstStyle/>
        <a:p>
          <a:pPr marL="171450" lvl="1" indent="-171450" algn="l" defTabSz="711200">
            <a:lnSpc>
              <a:spcPct val="90000"/>
            </a:lnSpc>
            <a:spcBef>
              <a:spcPct val="0"/>
            </a:spcBef>
            <a:spcAft>
              <a:spcPct val="15000"/>
            </a:spcAft>
            <a:buChar char="•"/>
          </a:pPr>
          <a:r>
            <a:rPr lang="es-ES" sz="1600" kern="1200" dirty="0"/>
            <a:t>Tiene que tener connotaciones positivas.</a:t>
          </a:r>
        </a:p>
      </dsp:txBody>
      <dsp:txXfrm>
        <a:off x="0" y="4138303"/>
        <a:ext cx="8229600" cy="649687"/>
      </dsp:txXfrm>
    </dsp:sp>
    <dsp:sp modelId="{E14C65D3-B061-421D-9ACA-BC3141218EE7}">
      <dsp:nvSpPr>
        <dsp:cNvPr id="0" name=""/>
        <dsp:cNvSpPr/>
      </dsp:nvSpPr>
      <dsp:spPr>
        <a:xfrm>
          <a:off x="411480" y="3916903"/>
          <a:ext cx="5760720" cy="44280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s-ES" sz="1600" kern="1200"/>
            <a:t>POSITIVA</a:t>
          </a:r>
        </a:p>
      </dsp:txBody>
      <dsp:txXfrm>
        <a:off x="433096" y="3938519"/>
        <a:ext cx="5717488" cy="39956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D7FA2C-8047-408D-8E67-510FC05BC438}">
      <dsp:nvSpPr>
        <dsp:cNvPr id="0" name=""/>
        <dsp:cNvSpPr/>
      </dsp:nvSpPr>
      <dsp:spPr>
        <a:xfrm>
          <a:off x="416996" y="0"/>
          <a:ext cx="4393131" cy="197729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s-ES" sz="1500" kern="1200"/>
            <a:t>La forma como tal (rectangular, circular o triangular) o el tipo de fuentes que se utilice y los colores son también aspectos muy importantes para lograr que la marca sea atractiva y llame la atención.</a:t>
          </a:r>
          <a:endParaRPr lang="en-US" sz="1500" kern="1200"/>
        </a:p>
      </dsp:txBody>
      <dsp:txXfrm>
        <a:off x="474909" y="57913"/>
        <a:ext cx="2349445" cy="1861465"/>
      </dsp:txXfrm>
    </dsp:sp>
    <dsp:sp modelId="{5815CEFD-B62F-4160-AA43-9E810FA6C548}">
      <dsp:nvSpPr>
        <dsp:cNvPr id="0" name=""/>
        <dsp:cNvSpPr/>
      </dsp:nvSpPr>
      <dsp:spPr>
        <a:xfrm>
          <a:off x="775258" y="2416690"/>
          <a:ext cx="4393131" cy="1977291"/>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s-ES" sz="1500" kern="1200"/>
            <a:t>El tipo de color influye en los resultados, y evoca sensaciones y sentimientos condicionando el grado de aceptación de quien lo ve. </a:t>
          </a:r>
          <a:endParaRPr lang="en-US" sz="1500" kern="1200"/>
        </a:p>
      </dsp:txBody>
      <dsp:txXfrm>
        <a:off x="833171" y="2474603"/>
        <a:ext cx="2216807" cy="1861465"/>
      </dsp:txXfrm>
    </dsp:sp>
    <dsp:sp modelId="{CB82ABA4-DA15-434D-A895-E98D5EB62C02}">
      <dsp:nvSpPr>
        <dsp:cNvPr id="0" name=""/>
        <dsp:cNvSpPr/>
      </dsp:nvSpPr>
      <dsp:spPr>
        <a:xfrm>
          <a:off x="3107891" y="1554371"/>
          <a:ext cx="1285239" cy="1285239"/>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397070" y="1554371"/>
        <a:ext cx="706881" cy="9671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8B9AD5-C6A5-41D4-8F0C-76EFB640707E}">
      <dsp:nvSpPr>
        <dsp:cNvPr id="0" name=""/>
        <dsp:cNvSpPr/>
      </dsp:nvSpPr>
      <dsp:spPr>
        <a:xfrm>
          <a:off x="2593531" y="943056"/>
          <a:ext cx="2482421" cy="2482421"/>
        </a:xfrm>
        <a:prstGeom prst="ellipse">
          <a:avLst/>
        </a:prstGeom>
        <a:solidFill>
          <a:srgbClr val="ED7D31">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b="1" kern="1200">
              <a:solidFill>
                <a:sysClr val="windowText" lastClr="000000"/>
              </a:solidFill>
              <a:latin typeface="Calibri" panose="020F0502020204030204"/>
              <a:ea typeface="+mn-ea"/>
              <a:cs typeface="+mn-cs"/>
            </a:rPr>
            <a:t>OBJETIVOS GENERALES</a:t>
          </a:r>
        </a:p>
      </dsp:txBody>
      <dsp:txXfrm>
        <a:off x="2957073" y="1306598"/>
        <a:ext cx="1755337" cy="1755337"/>
      </dsp:txXfrm>
    </dsp:sp>
    <dsp:sp modelId="{4F991553-06E4-41B8-AAB8-4F4FC4EF4CE1}">
      <dsp:nvSpPr>
        <dsp:cNvPr id="0" name=""/>
        <dsp:cNvSpPr/>
      </dsp:nvSpPr>
      <dsp:spPr>
        <a:xfrm>
          <a:off x="2779713" y="-8167"/>
          <a:ext cx="2110058" cy="1241210"/>
        </a:xfrm>
        <a:prstGeom prst="ellipse">
          <a:avLst/>
        </a:prstGeom>
        <a:solidFill>
          <a:srgbClr val="A5A5A5">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b="1" kern="1200">
              <a:solidFill>
                <a:sysClr val="windowText" lastClr="000000"/>
              </a:solidFill>
              <a:latin typeface="Calibri" panose="020F0502020204030204"/>
              <a:ea typeface="+mn-ea"/>
              <a:cs typeface="+mn-cs"/>
            </a:rPr>
            <a:t>MAXIMIZACIÓN DE BENEFICIOS</a:t>
          </a:r>
        </a:p>
      </dsp:txBody>
      <dsp:txXfrm>
        <a:off x="3088724" y="173604"/>
        <a:ext cx="1492036" cy="877668"/>
      </dsp:txXfrm>
    </dsp:sp>
    <dsp:sp modelId="{5873E12B-6E56-4E4D-AE2B-6B1C49C43100}">
      <dsp:nvSpPr>
        <dsp:cNvPr id="0" name=""/>
        <dsp:cNvSpPr/>
      </dsp:nvSpPr>
      <dsp:spPr>
        <a:xfrm>
          <a:off x="4777097" y="1466975"/>
          <a:ext cx="1861815" cy="1487316"/>
        </a:xfrm>
        <a:prstGeom prst="ellipse">
          <a:avLst/>
        </a:prstGeom>
        <a:solidFill>
          <a:srgbClr val="FFC000">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b="1" kern="1200">
              <a:solidFill>
                <a:sysClr val="windowText" lastClr="000000"/>
              </a:solidFill>
              <a:latin typeface="Calibri" panose="020F0502020204030204"/>
              <a:ea typeface="+mn-ea"/>
              <a:cs typeface="+mn-cs"/>
            </a:rPr>
            <a:t>CRECIMIENTO</a:t>
          </a:r>
        </a:p>
      </dsp:txBody>
      <dsp:txXfrm>
        <a:off x="5049753" y="1684787"/>
        <a:ext cx="1316503" cy="1051692"/>
      </dsp:txXfrm>
    </dsp:sp>
    <dsp:sp modelId="{8EACC3B2-B068-404F-8309-6ECBC544C939}">
      <dsp:nvSpPr>
        <dsp:cNvPr id="0" name=""/>
        <dsp:cNvSpPr/>
      </dsp:nvSpPr>
      <dsp:spPr>
        <a:xfrm>
          <a:off x="2841774" y="3152689"/>
          <a:ext cx="1985937" cy="1206816"/>
        </a:xfrm>
        <a:prstGeom prst="ellipse">
          <a:avLst/>
        </a:prstGeom>
        <a:solidFill>
          <a:srgbClr val="5B9BD5">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b="1" kern="1200">
              <a:solidFill>
                <a:sysClr val="windowText" lastClr="000000"/>
              </a:solidFill>
              <a:latin typeface="Calibri" panose="020F0502020204030204"/>
              <a:ea typeface="+mn-ea"/>
              <a:cs typeface="+mn-cs"/>
            </a:rPr>
            <a:t>ESTABILIDAD Y ADATABILIDAD AL MEDIO</a:t>
          </a:r>
        </a:p>
      </dsp:txBody>
      <dsp:txXfrm>
        <a:off x="3132608" y="3329423"/>
        <a:ext cx="1404269" cy="853348"/>
      </dsp:txXfrm>
    </dsp:sp>
    <dsp:sp modelId="{98145042-FC0D-4EDB-8B3B-FBA2E3EDC8A1}">
      <dsp:nvSpPr>
        <dsp:cNvPr id="0" name=""/>
        <dsp:cNvSpPr/>
      </dsp:nvSpPr>
      <dsp:spPr>
        <a:xfrm>
          <a:off x="1328775" y="1607212"/>
          <a:ext cx="1427386" cy="1206816"/>
        </a:xfrm>
        <a:prstGeom prst="ellipse">
          <a:avLst/>
        </a:prstGeom>
        <a:solidFill>
          <a:srgbClr val="70AD47">
            <a:alpha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b="1" kern="1200">
              <a:solidFill>
                <a:sysClr val="windowText" lastClr="000000"/>
              </a:solidFill>
              <a:latin typeface="Calibri" panose="020F0502020204030204"/>
              <a:ea typeface="+mn-ea"/>
              <a:cs typeface="+mn-cs"/>
            </a:rPr>
            <a:t>SOCIALES</a:t>
          </a:r>
        </a:p>
      </dsp:txBody>
      <dsp:txXfrm>
        <a:off x="1537811" y="1783946"/>
        <a:ext cx="1009314" cy="85334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EF445C-8CDE-449A-A17D-9BCC3E4F1E7A}">
      <dsp:nvSpPr>
        <dsp:cNvPr id="0" name=""/>
        <dsp:cNvSpPr/>
      </dsp:nvSpPr>
      <dsp:spPr>
        <a:xfrm>
          <a:off x="0" y="3107107"/>
          <a:ext cx="2448686" cy="101982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s-ES" sz="1200" kern="1200"/>
            <a:t>Los directivos de las empresas asocian el crecimiento con un aumento de su poder e influencia, por eso darán prioridad al crecimiento frente a otros objetivos.</a:t>
          </a:r>
          <a:endParaRPr lang="en-US" sz="1200" kern="1200"/>
        </a:p>
      </dsp:txBody>
      <dsp:txXfrm>
        <a:off x="0" y="3107107"/>
        <a:ext cx="2448686" cy="1019821"/>
      </dsp:txXfrm>
    </dsp:sp>
    <dsp:sp modelId="{5FB55F18-2138-453F-BBD0-9378CF633E57}">
      <dsp:nvSpPr>
        <dsp:cNvPr id="0" name=""/>
        <dsp:cNvSpPr/>
      </dsp:nvSpPr>
      <dsp:spPr>
        <a:xfrm rot="10800000">
          <a:off x="0" y="1553918"/>
          <a:ext cx="2448686" cy="1568486"/>
        </a:xfrm>
        <a:prstGeom prst="upArrowCallout">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s-ES" sz="1200" kern="1200" dirty="0"/>
            <a:t>En economías dinámicas como las actuales, las empresas deben crecer aunque sea para mantener su posición competitiva frente a otras empresas. </a:t>
          </a:r>
          <a:endParaRPr lang="en-US" sz="1200" kern="1200" dirty="0"/>
        </a:p>
      </dsp:txBody>
      <dsp:txXfrm rot="10800000">
        <a:off x="0" y="1553918"/>
        <a:ext cx="2448686" cy="1019155"/>
      </dsp:txXfrm>
    </dsp:sp>
    <dsp:sp modelId="{9C8E3D0B-F47F-4773-B32F-B1C5146C3FC8}">
      <dsp:nvSpPr>
        <dsp:cNvPr id="0" name=""/>
        <dsp:cNvSpPr/>
      </dsp:nvSpPr>
      <dsp:spPr>
        <a:xfrm rot="10800000">
          <a:off x="0" y="729"/>
          <a:ext cx="2448686" cy="1568486"/>
        </a:xfrm>
        <a:prstGeom prst="upArrowCallou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s-ES" sz="1200" kern="1200" dirty="0"/>
            <a:t>El crecimiento se interpreta como signo de vitalidad y fortaleza.</a:t>
          </a:r>
          <a:endParaRPr lang="en-US" sz="1200" kern="1200" dirty="0"/>
        </a:p>
      </dsp:txBody>
      <dsp:txXfrm rot="10800000">
        <a:off x="0" y="729"/>
        <a:ext cx="2448686" cy="101915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417C04-1E3A-4EEE-8917-525EDE5F6141}">
      <dsp:nvSpPr>
        <dsp:cNvPr id="0" name=""/>
        <dsp:cNvSpPr/>
      </dsp:nvSpPr>
      <dsp:spPr>
        <a:xfrm>
          <a:off x="99" y="0"/>
          <a:ext cx="1331971" cy="5472606"/>
        </a:xfrm>
        <a:prstGeom prst="roundRect">
          <a:avLst>
            <a:gd name="adj" fmla="val 10000"/>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622300">
            <a:lnSpc>
              <a:spcPct val="90000"/>
            </a:lnSpc>
            <a:spcBef>
              <a:spcPct val="0"/>
            </a:spcBef>
            <a:spcAft>
              <a:spcPct val="35000"/>
            </a:spcAft>
            <a:buNone/>
          </a:pPr>
          <a:r>
            <a:rPr lang="es-ES" sz="1400" b="1" kern="1200" dirty="0">
              <a:solidFill>
                <a:sysClr val="window" lastClr="FFFFFF"/>
              </a:solidFill>
              <a:latin typeface="Calibri" panose="020F0502020204030204"/>
              <a:ea typeface="+mn-ea"/>
              <a:cs typeface="+mn-cs"/>
            </a:rPr>
            <a:t>DIRECCIÓN</a:t>
          </a:r>
        </a:p>
        <a:p>
          <a:pPr marL="114300" lvl="1" indent="-114300" algn="l" defTabSz="622300">
            <a:lnSpc>
              <a:spcPct val="90000"/>
            </a:lnSpc>
            <a:spcBef>
              <a:spcPct val="0"/>
            </a:spcBef>
            <a:spcAft>
              <a:spcPct val="15000"/>
            </a:spcAft>
            <a:buChar char="•"/>
          </a:pPr>
          <a:r>
            <a:rPr lang="es-ES" sz="1400" kern="1200" dirty="0">
              <a:solidFill>
                <a:sysClr val="window" lastClr="FFFFFF"/>
              </a:solidFill>
              <a:latin typeface="Calibri" panose="020F0502020204030204"/>
              <a:ea typeface="+mn-ea"/>
              <a:cs typeface="+mn-cs"/>
            </a:rPr>
            <a:t> Toma decisiones. planifica estableciendo los objetivos de la empresa, gestiona los recursos y es la responsable de liderar la organización.</a:t>
          </a:r>
        </a:p>
      </dsp:txBody>
      <dsp:txXfrm>
        <a:off x="39111" y="2228054"/>
        <a:ext cx="1253947" cy="2111018"/>
      </dsp:txXfrm>
    </dsp:sp>
    <dsp:sp modelId="{1B1ADAA2-C1D7-4392-BF52-9F1AA018694F}">
      <dsp:nvSpPr>
        <dsp:cNvPr id="0" name=""/>
        <dsp:cNvSpPr/>
      </dsp:nvSpPr>
      <dsp:spPr>
        <a:xfrm>
          <a:off x="37886" y="770274"/>
          <a:ext cx="1256397" cy="938542"/>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l="-73000" r="-73000"/>
          </a:stretch>
        </a:blip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0362CA7A-795B-4521-9C67-7D8D1FB0B746}">
      <dsp:nvSpPr>
        <dsp:cNvPr id="0" name=""/>
        <dsp:cNvSpPr/>
      </dsp:nvSpPr>
      <dsp:spPr>
        <a:xfrm>
          <a:off x="1372030" y="0"/>
          <a:ext cx="1331971" cy="5472606"/>
        </a:xfrm>
        <a:prstGeom prst="roundRect">
          <a:avLst>
            <a:gd name="adj" fmla="val 10000"/>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622300">
            <a:lnSpc>
              <a:spcPct val="90000"/>
            </a:lnSpc>
            <a:spcBef>
              <a:spcPct val="0"/>
            </a:spcBef>
            <a:spcAft>
              <a:spcPct val="35000"/>
            </a:spcAft>
            <a:buNone/>
          </a:pPr>
          <a:r>
            <a:rPr lang="es-ES" sz="1400" b="1" kern="1200" dirty="0">
              <a:solidFill>
                <a:sysClr val="window" lastClr="FFFFFF"/>
              </a:solidFill>
              <a:latin typeface="Calibri" panose="020F0502020204030204"/>
              <a:ea typeface="+mn-ea"/>
              <a:cs typeface="+mn-cs"/>
            </a:rPr>
            <a:t>ÁREA DE PERSONAL</a:t>
          </a:r>
        </a:p>
        <a:p>
          <a:pPr marL="114300" lvl="1" indent="-114300" algn="l" defTabSz="622300">
            <a:lnSpc>
              <a:spcPct val="90000"/>
            </a:lnSpc>
            <a:spcBef>
              <a:spcPct val="0"/>
            </a:spcBef>
            <a:spcAft>
              <a:spcPct val="15000"/>
            </a:spcAft>
            <a:buChar char="•"/>
          </a:pPr>
          <a:r>
            <a:rPr lang="es-ES" sz="1400" kern="1200">
              <a:solidFill>
                <a:sysClr val="window" lastClr="FFFFFF"/>
              </a:solidFill>
              <a:latin typeface="Calibri" panose="020F0502020204030204"/>
              <a:ea typeface="+mn-ea"/>
              <a:cs typeface="+mn-cs"/>
            </a:rPr>
            <a:t>Área responsable de todo lo concerniente al personal y las relaciones laborales: selección, contratación, formación...</a:t>
          </a:r>
        </a:p>
      </dsp:txBody>
      <dsp:txXfrm>
        <a:off x="1411042" y="2228054"/>
        <a:ext cx="1253947" cy="2111018"/>
      </dsp:txXfrm>
    </dsp:sp>
    <dsp:sp modelId="{B5010EF4-B459-4332-8798-6A5BFABB78F2}">
      <dsp:nvSpPr>
        <dsp:cNvPr id="0" name=""/>
        <dsp:cNvSpPr/>
      </dsp:nvSpPr>
      <dsp:spPr>
        <a:xfrm>
          <a:off x="1409817" y="770274"/>
          <a:ext cx="1256397" cy="938542"/>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31000" r="-31000"/>
          </a:stretch>
        </a:blip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9C811A07-C6DC-4123-8EAB-A8CDF64EC471}">
      <dsp:nvSpPr>
        <dsp:cNvPr id="0" name=""/>
        <dsp:cNvSpPr/>
      </dsp:nvSpPr>
      <dsp:spPr>
        <a:xfrm>
          <a:off x="2743960" y="0"/>
          <a:ext cx="1331971" cy="5472606"/>
        </a:xfrm>
        <a:prstGeom prst="roundRect">
          <a:avLst>
            <a:gd name="adj" fmla="val 10000"/>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622300">
            <a:lnSpc>
              <a:spcPct val="90000"/>
            </a:lnSpc>
            <a:spcBef>
              <a:spcPct val="0"/>
            </a:spcBef>
            <a:spcAft>
              <a:spcPct val="35000"/>
            </a:spcAft>
            <a:buNone/>
          </a:pPr>
          <a:r>
            <a:rPr lang="es-ES" sz="1400" b="1" kern="1200" dirty="0">
              <a:solidFill>
                <a:sysClr val="window" lastClr="FFFFFF"/>
              </a:solidFill>
              <a:latin typeface="Calibri" panose="020F0502020204030204"/>
              <a:ea typeface="+mn-ea"/>
              <a:cs typeface="+mn-cs"/>
            </a:rPr>
            <a:t>ÁREA ECONÓMICA Y FINANCIERA</a:t>
          </a:r>
        </a:p>
        <a:p>
          <a:pPr marL="114300" lvl="1" indent="-114300" algn="l" defTabSz="622300">
            <a:lnSpc>
              <a:spcPct val="90000"/>
            </a:lnSpc>
            <a:spcBef>
              <a:spcPct val="0"/>
            </a:spcBef>
            <a:spcAft>
              <a:spcPct val="15000"/>
            </a:spcAft>
            <a:buChar char="•"/>
          </a:pPr>
          <a:r>
            <a:rPr lang="es-ES" sz="1400" kern="1200">
              <a:solidFill>
                <a:sysClr val="window" lastClr="FFFFFF"/>
              </a:solidFill>
              <a:latin typeface="Calibri" panose="020F0502020204030204"/>
              <a:ea typeface="+mn-ea"/>
              <a:cs typeface="+mn-cs"/>
            </a:rPr>
            <a:t>Se ocupa de los temas relacionados con la contabilidad, la financiación y los asuntos fiscales.</a:t>
          </a:r>
        </a:p>
      </dsp:txBody>
      <dsp:txXfrm>
        <a:off x="2782972" y="2228054"/>
        <a:ext cx="1253947" cy="2111018"/>
      </dsp:txXfrm>
    </dsp:sp>
    <dsp:sp modelId="{AAD99DB4-8B2D-43BC-84EE-7504E0D94C98}">
      <dsp:nvSpPr>
        <dsp:cNvPr id="0" name=""/>
        <dsp:cNvSpPr/>
      </dsp:nvSpPr>
      <dsp:spPr>
        <a:xfrm>
          <a:off x="2781747" y="770274"/>
          <a:ext cx="1256397" cy="938542"/>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CECEA84B-6A4E-40A6-8B8E-2FFAC36213E2}">
      <dsp:nvSpPr>
        <dsp:cNvPr id="0" name=""/>
        <dsp:cNvSpPr/>
      </dsp:nvSpPr>
      <dsp:spPr>
        <a:xfrm>
          <a:off x="4115890" y="0"/>
          <a:ext cx="1331971" cy="5472606"/>
        </a:xfrm>
        <a:prstGeom prst="roundRect">
          <a:avLst>
            <a:gd name="adj" fmla="val 10000"/>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t" anchorCtr="1">
          <a:noAutofit/>
        </a:bodyPr>
        <a:lstStyle/>
        <a:p>
          <a:pPr marL="0" lvl="0" indent="0" algn="ctr" defTabSz="577850">
            <a:lnSpc>
              <a:spcPct val="90000"/>
            </a:lnSpc>
            <a:spcBef>
              <a:spcPct val="0"/>
            </a:spcBef>
            <a:spcAft>
              <a:spcPct val="35000"/>
            </a:spcAft>
            <a:buNone/>
          </a:pPr>
          <a:r>
            <a:rPr lang="es-ES" sz="1300" b="1" kern="1200" dirty="0">
              <a:solidFill>
                <a:sysClr val="window" lastClr="FFFFFF"/>
              </a:solidFill>
              <a:latin typeface="Calibri" panose="020F0502020204030204"/>
              <a:ea typeface="+mn-ea"/>
              <a:cs typeface="+mn-cs"/>
            </a:rPr>
            <a:t>ÁREA DE PRODUCCIÓN</a:t>
          </a:r>
        </a:p>
        <a:p>
          <a:pPr marL="114300" lvl="1" indent="-114300" algn="l" defTabSz="622300">
            <a:lnSpc>
              <a:spcPct val="90000"/>
            </a:lnSpc>
            <a:spcBef>
              <a:spcPct val="0"/>
            </a:spcBef>
            <a:spcAft>
              <a:spcPct val="15000"/>
            </a:spcAft>
            <a:buChar char="•"/>
          </a:pPr>
          <a:r>
            <a:rPr lang="es-ES" sz="1400" kern="1200" dirty="0">
              <a:solidFill>
                <a:sysClr val="window" lastClr="FFFFFF"/>
              </a:solidFill>
              <a:latin typeface="Calibri" panose="020F0502020204030204"/>
              <a:ea typeface="+mn-ea"/>
              <a:cs typeface="+mn-cs"/>
            </a:rPr>
            <a:t>Diseña el producto y el proceso para llevarlo a cabo, y controla la calidad del os materiales y de los recursos utilizados.</a:t>
          </a:r>
        </a:p>
      </dsp:txBody>
      <dsp:txXfrm>
        <a:off x="4154902" y="2228054"/>
        <a:ext cx="1253947" cy="2111018"/>
      </dsp:txXfrm>
    </dsp:sp>
    <dsp:sp modelId="{3BE98F43-8869-421A-B72D-B2EE83EEFF34}">
      <dsp:nvSpPr>
        <dsp:cNvPr id="0" name=""/>
        <dsp:cNvSpPr/>
      </dsp:nvSpPr>
      <dsp:spPr>
        <a:xfrm>
          <a:off x="4153677" y="770274"/>
          <a:ext cx="1256397" cy="938542"/>
        </a:xfrm>
        <a:prstGeom prst="ellipse">
          <a:avLst/>
        </a:prstGeom>
        <a:blipFill>
          <a:blip xmlns:r="http://schemas.openxmlformats.org/officeDocument/2006/relationships" r:embed="rId4" cstate="print">
            <a:extLst>
              <a:ext uri="{28A0092B-C50C-407E-A947-70E740481C1C}">
                <a14:useLocalDpi xmlns:a14="http://schemas.microsoft.com/office/drawing/2010/main" val="0"/>
              </a:ext>
            </a:extLst>
          </a:blip>
          <a:srcRect/>
          <a:stretch>
            <a:fillRect l="-66000" r="-66000"/>
          </a:stretch>
        </a:blip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217A9691-5241-4DE2-AD60-106AC61ECD1F}">
      <dsp:nvSpPr>
        <dsp:cNvPr id="0" name=""/>
        <dsp:cNvSpPr/>
      </dsp:nvSpPr>
      <dsp:spPr>
        <a:xfrm>
          <a:off x="5487820" y="0"/>
          <a:ext cx="1331971" cy="5472606"/>
        </a:xfrm>
        <a:prstGeom prst="roundRect">
          <a:avLst>
            <a:gd name="adj" fmla="val 10000"/>
          </a:avLst>
        </a:prstGeom>
        <a:solidFill>
          <a:srgbClr val="70AD47">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622300">
            <a:lnSpc>
              <a:spcPct val="90000"/>
            </a:lnSpc>
            <a:spcBef>
              <a:spcPct val="0"/>
            </a:spcBef>
            <a:spcAft>
              <a:spcPct val="35000"/>
            </a:spcAft>
            <a:buNone/>
          </a:pPr>
          <a:r>
            <a:rPr lang="es-ES" sz="1400" kern="1200" dirty="0">
              <a:solidFill>
                <a:sysClr val="window" lastClr="FFFFFF"/>
              </a:solidFill>
              <a:latin typeface="Calibri" panose="020F0502020204030204"/>
              <a:ea typeface="+mn-ea"/>
              <a:cs typeface="+mn-cs"/>
            </a:rPr>
            <a:t>ÁREA DE COMERCIALIZACIÓN</a:t>
          </a:r>
        </a:p>
        <a:p>
          <a:pPr marL="114300" lvl="1" indent="-114300" algn="l" defTabSz="622300">
            <a:lnSpc>
              <a:spcPct val="90000"/>
            </a:lnSpc>
            <a:spcBef>
              <a:spcPct val="0"/>
            </a:spcBef>
            <a:spcAft>
              <a:spcPct val="15000"/>
            </a:spcAft>
            <a:buChar char="•"/>
          </a:pPr>
          <a:r>
            <a:rPr lang="es-ES" sz="1400" kern="1200">
              <a:solidFill>
                <a:sysClr val="window" lastClr="FFFFFF"/>
              </a:solidFill>
              <a:latin typeface="Calibri" panose="020F0502020204030204"/>
              <a:ea typeface="+mn-ea"/>
              <a:cs typeface="+mn-cs"/>
            </a:rPr>
            <a:t>Toda su actividad la orienta a buscar los modos para facilitar la venta del producto o servicio.</a:t>
          </a:r>
        </a:p>
      </dsp:txBody>
      <dsp:txXfrm>
        <a:off x="5526832" y="2228054"/>
        <a:ext cx="1253947" cy="2111018"/>
      </dsp:txXfrm>
    </dsp:sp>
    <dsp:sp modelId="{85D0D105-960E-42C2-BCFA-92189C1E5309}">
      <dsp:nvSpPr>
        <dsp:cNvPr id="0" name=""/>
        <dsp:cNvSpPr/>
      </dsp:nvSpPr>
      <dsp:spPr>
        <a:xfrm>
          <a:off x="5525607" y="770274"/>
          <a:ext cx="1256397" cy="938542"/>
        </a:xfrm>
        <a:prstGeom prst="ellipse">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l="-46000" r="-46000"/>
          </a:stretch>
        </a:blip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6C117BAF-9CF6-4306-AEBA-7D958BF472F8}">
      <dsp:nvSpPr>
        <dsp:cNvPr id="0" name=""/>
        <dsp:cNvSpPr/>
      </dsp:nvSpPr>
      <dsp:spPr>
        <a:xfrm>
          <a:off x="6859750" y="0"/>
          <a:ext cx="1331971" cy="5472606"/>
        </a:xfrm>
        <a:prstGeom prst="roundRect">
          <a:avLst>
            <a:gd name="adj" fmla="val 10000"/>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622300">
            <a:lnSpc>
              <a:spcPct val="90000"/>
            </a:lnSpc>
            <a:spcBef>
              <a:spcPct val="0"/>
            </a:spcBef>
            <a:spcAft>
              <a:spcPct val="35000"/>
            </a:spcAft>
            <a:buNone/>
          </a:pPr>
          <a:r>
            <a:rPr lang="es-ES" sz="1400" kern="1200" dirty="0">
              <a:solidFill>
                <a:sysClr val="window" lastClr="FFFFFF"/>
              </a:solidFill>
              <a:latin typeface="Calibri" panose="020F0502020204030204"/>
              <a:ea typeface="+mn-ea"/>
              <a:cs typeface="+mn-cs"/>
            </a:rPr>
            <a:t>AREA DE INVESTIGACIÓN, DESARROLLO E INNOVACIÓN</a:t>
          </a:r>
        </a:p>
        <a:p>
          <a:pPr marL="114300" lvl="1" indent="-114300" algn="l" defTabSz="622300">
            <a:lnSpc>
              <a:spcPct val="90000"/>
            </a:lnSpc>
            <a:spcBef>
              <a:spcPct val="0"/>
            </a:spcBef>
            <a:spcAft>
              <a:spcPct val="15000"/>
            </a:spcAft>
            <a:buChar char="•"/>
          </a:pPr>
          <a:r>
            <a:rPr lang="es-ES" sz="1400" kern="1200">
              <a:solidFill>
                <a:sysClr val="window" lastClr="FFFFFF"/>
              </a:solidFill>
              <a:latin typeface="Calibri" panose="020F0502020204030204"/>
              <a:ea typeface="+mn-ea"/>
              <a:cs typeface="+mn-cs"/>
            </a:rPr>
            <a:t>Dedicada a la investigación tecnológica, al desarrollo del producto o servicio y a la innovación.</a:t>
          </a:r>
        </a:p>
      </dsp:txBody>
      <dsp:txXfrm>
        <a:off x="6898762" y="2228054"/>
        <a:ext cx="1253947" cy="2111018"/>
      </dsp:txXfrm>
    </dsp:sp>
    <dsp:sp modelId="{AA2DE771-71BA-40F0-A6D7-A03DDB161DB6}">
      <dsp:nvSpPr>
        <dsp:cNvPr id="0" name=""/>
        <dsp:cNvSpPr/>
      </dsp:nvSpPr>
      <dsp:spPr>
        <a:xfrm>
          <a:off x="6897537" y="770274"/>
          <a:ext cx="1256397" cy="938542"/>
        </a:xfrm>
        <a:prstGeom prst="ellipse">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l="-58000" r="-58000"/>
          </a:stretch>
        </a:blip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BD68E45A-9C8C-4C4F-A678-0AAC54E9CB76}">
      <dsp:nvSpPr>
        <dsp:cNvPr id="0" name=""/>
        <dsp:cNvSpPr/>
      </dsp:nvSpPr>
      <dsp:spPr>
        <a:xfrm>
          <a:off x="272129" y="5331996"/>
          <a:ext cx="7536476" cy="140610"/>
        </a:xfrm>
        <a:prstGeom prst="leftRightArrow">
          <a:avLst/>
        </a:prstGeom>
        <a:solidFill>
          <a:srgbClr val="ED7D31">
            <a:tint val="4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D1BCD0-017C-47C9-8901-9CE759B9A55F}">
      <dsp:nvSpPr>
        <dsp:cNvPr id="0" name=""/>
        <dsp:cNvSpPr/>
      </dsp:nvSpPr>
      <dsp:spPr>
        <a:xfrm>
          <a:off x="0" y="1963412"/>
          <a:ext cx="8555615" cy="124293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75B0A5-E4F1-4E1F-AC53-65B14A2ECBD9}">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EA7940C-51DB-425D-9DEE-1F51952CF044}">
      <dsp:nvSpPr>
        <dsp:cNvPr id="0" name=""/>
        <dsp:cNvSpPr/>
      </dsp:nvSpPr>
      <dsp:spPr>
        <a:xfrm>
          <a:off x="1435590" y="531"/>
          <a:ext cx="385002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100000"/>
            </a:lnSpc>
            <a:spcBef>
              <a:spcPct val="0"/>
            </a:spcBef>
            <a:spcAft>
              <a:spcPct val="35000"/>
            </a:spcAft>
            <a:buNone/>
          </a:pPr>
          <a:r>
            <a:rPr lang="es-ES" sz="2500" kern="1200">
              <a:latin typeface="Calibri"/>
              <a:ea typeface="+mn-ea"/>
              <a:cs typeface="+mn-cs"/>
            </a:rPr>
            <a:t>LAS PERSONAS</a:t>
          </a:r>
        </a:p>
      </dsp:txBody>
      <dsp:txXfrm>
        <a:off x="1435590" y="531"/>
        <a:ext cx="3850026" cy="1242935"/>
      </dsp:txXfrm>
    </dsp:sp>
    <dsp:sp modelId="{638D5167-4A7A-4587-AC75-0BABF38A88D6}">
      <dsp:nvSpPr>
        <dsp:cNvPr id="0" name=""/>
        <dsp:cNvSpPr/>
      </dsp:nvSpPr>
      <dsp:spPr>
        <a:xfrm>
          <a:off x="5285617" y="531"/>
          <a:ext cx="3269997"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666750">
            <a:lnSpc>
              <a:spcPct val="100000"/>
            </a:lnSpc>
            <a:spcBef>
              <a:spcPct val="0"/>
            </a:spcBef>
            <a:spcAft>
              <a:spcPct val="35000"/>
            </a:spcAft>
            <a:buNone/>
          </a:pPr>
          <a:r>
            <a:rPr lang="es-ES" sz="1500" kern="1200">
              <a:latin typeface="Calibri"/>
              <a:ea typeface="+mn-ea"/>
              <a:cs typeface="+mn-cs"/>
            </a:rPr>
            <a:t>EMPRESARIO, PERSONAL, CLIENTES, INVERSORES, PROVEEDORES</a:t>
          </a:r>
        </a:p>
      </dsp:txBody>
      <dsp:txXfrm>
        <a:off x="5285617" y="531"/>
        <a:ext cx="3269997" cy="1242935"/>
      </dsp:txXfrm>
    </dsp:sp>
    <dsp:sp modelId="{7477D99E-7A73-4F9A-B634-FDEAE05A9398}">
      <dsp:nvSpPr>
        <dsp:cNvPr id="0" name=""/>
        <dsp:cNvSpPr/>
      </dsp:nvSpPr>
      <dsp:spPr>
        <a:xfrm>
          <a:off x="0" y="1554201"/>
          <a:ext cx="8555615" cy="124293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FDF730-3187-4A3A-A37E-A99AD1285760}">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748DCB1-BACF-4AF8-80F7-0BECA425D32A}">
      <dsp:nvSpPr>
        <dsp:cNvPr id="0" name=""/>
        <dsp:cNvSpPr/>
      </dsp:nvSpPr>
      <dsp:spPr>
        <a:xfrm>
          <a:off x="1435590" y="1554201"/>
          <a:ext cx="385002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100000"/>
            </a:lnSpc>
            <a:spcBef>
              <a:spcPct val="0"/>
            </a:spcBef>
            <a:spcAft>
              <a:spcPct val="35000"/>
            </a:spcAft>
            <a:buNone/>
          </a:pPr>
          <a:r>
            <a:rPr lang="es-ES" sz="2500" kern="1200">
              <a:latin typeface="Calibri"/>
              <a:ea typeface="+mn-ea"/>
              <a:cs typeface="+mn-cs"/>
            </a:rPr>
            <a:t>LOS RECURSOS MATERIALES</a:t>
          </a:r>
        </a:p>
      </dsp:txBody>
      <dsp:txXfrm>
        <a:off x="1435590" y="1554201"/>
        <a:ext cx="3850026" cy="1242935"/>
      </dsp:txXfrm>
    </dsp:sp>
    <dsp:sp modelId="{7E4A36B1-9354-41E5-A0B5-6093A88A4F27}">
      <dsp:nvSpPr>
        <dsp:cNvPr id="0" name=""/>
        <dsp:cNvSpPr/>
      </dsp:nvSpPr>
      <dsp:spPr>
        <a:xfrm>
          <a:off x="5285617" y="1554201"/>
          <a:ext cx="3269997"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666750">
            <a:lnSpc>
              <a:spcPct val="100000"/>
            </a:lnSpc>
            <a:spcBef>
              <a:spcPct val="0"/>
            </a:spcBef>
            <a:spcAft>
              <a:spcPct val="35000"/>
            </a:spcAft>
            <a:buNone/>
          </a:pPr>
          <a:r>
            <a:rPr lang="es-ES" sz="1500" kern="1200">
              <a:latin typeface="Calibri"/>
              <a:ea typeface="+mn-ea"/>
              <a:cs typeface="+mn-cs"/>
            </a:rPr>
            <a:t>BIENES ECONÓMICOS, DURADEROS O NO. </a:t>
          </a:r>
        </a:p>
      </dsp:txBody>
      <dsp:txXfrm>
        <a:off x="5285617" y="1554201"/>
        <a:ext cx="3269997" cy="1242935"/>
      </dsp:txXfrm>
    </dsp:sp>
    <dsp:sp modelId="{F3A7EADE-79B3-4604-86E6-298398E940EF}">
      <dsp:nvSpPr>
        <dsp:cNvPr id="0" name=""/>
        <dsp:cNvSpPr/>
      </dsp:nvSpPr>
      <dsp:spPr>
        <a:xfrm>
          <a:off x="0" y="3107870"/>
          <a:ext cx="8555615" cy="124293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1CF537-E2DA-4E10-9E95-1949FB5DFCF8}">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8C94D7-C7D9-414A-A679-8D1A2155C642}">
      <dsp:nvSpPr>
        <dsp:cNvPr id="0" name=""/>
        <dsp:cNvSpPr/>
      </dsp:nvSpPr>
      <dsp:spPr>
        <a:xfrm>
          <a:off x="1435590" y="3107870"/>
          <a:ext cx="385002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100000"/>
            </a:lnSpc>
            <a:spcBef>
              <a:spcPct val="0"/>
            </a:spcBef>
            <a:spcAft>
              <a:spcPct val="35000"/>
            </a:spcAft>
            <a:buNone/>
          </a:pPr>
          <a:r>
            <a:rPr lang="es-ES" sz="2500" kern="1200">
              <a:latin typeface="Calibri"/>
              <a:ea typeface="+mn-ea"/>
              <a:cs typeface="+mn-cs"/>
            </a:rPr>
            <a:t>RECURSOS INTANGIBLES</a:t>
          </a:r>
        </a:p>
      </dsp:txBody>
      <dsp:txXfrm>
        <a:off x="1435590" y="3107870"/>
        <a:ext cx="3850026" cy="1242935"/>
      </dsp:txXfrm>
    </dsp:sp>
    <dsp:sp modelId="{45ECBB78-0F44-429E-931D-D86A8922B983}">
      <dsp:nvSpPr>
        <dsp:cNvPr id="0" name=""/>
        <dsp:cNvSpPr/>
      </dsp:nvSpPr>
      <dsp:spPr>
        <a:xfrm>
          <a:off x="5285617" y="3107870"/>
          <a:ext cx="3269997"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666750">
            <a:lnSpc>
              <a:spcPct val="100000"/>
            </a:lnSpc>
            <a:spcBef>
              <a:spcPct val="0"/>
            </a:spcBef>
            <a:spcAft>
              <a:spcPct val="35000"/>
            </a:spcAft>
            <a:buNone/>
          </a:pPr>
          <a:r>
            <a:rPr lang="es-ES" sz="1500" kern="1200">
              <a:latin typeface="Calibri"/>
              <a:ea typeface="+mn-ea"/>
              <a:cs typeface="+mn-cs"/>
            </a:rPr>
            <a:t>SU SABER HACER, SU CONOCIMIENTO, SU IMAGEN CORPORATIVA, SU MARCA, LA PROPIEDAD INTELECTUAL, ETC.</a:t>
          </a:r>
        </a:p>
      </dsp:txBody>
      <dsp:txXfrm>
        <a:off x="5285617" y="3107870"/>
        <a:ext cx="3269997" cy="124293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FB7BDD-E9C9-4B39-A23A-0EAACB2FD69F}">
      <dsp:nvSpPr>
        <dsp:cNvPr id="0" name=""/>
        <dsp:cNvSpPr/>
      </dsp:nvSpPr>
      <dsp:spPr>
        <a:xfrm>
          <a:off x="3242193" y="1893818"/>
          <a:ext cx="1774281" cy="615866"/>
        </a:xfrm>
        <a:custGeom>
          <a:avLst/>
          <a:gdLst/>
          <a:ahLst/>
          <a:cxnLst/>
          <a:rect l="0" t="0" r="0" b="0"/>
          <a:pathLst>
            <a:path>
              <a:moveTo>
                <a:pt x="0" y="0"/>
              </a:moveTo>
              <a:lnTo>
                <a:pt x="0" y="307933"/>
              </a:lnTo>
              <a:lnTo>
                <a:pt x="1774281" y="307933"/>
              </a:lnTo>
              <a:lnTo>
                <a:pt x="1774281" y="615866"/>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1065643-C292-4484-B9C3-8FE3549B1524}">
      <dsp:nvSpPr>
        <dsp:cNvPr id="0" name=""/>
        <dsp:cNvSpPr/>
      </dsp:nvSpPr>
      <dsp:spPr>
        <a:xfrm>
          <a:off x="1467911" y="1893818"/>
          <a:ext cx="1774281" cy="615866"/>
        </a:xfrm>
        <a:custGeom>
          <a:avLst/>
          <a:gdLst/>
          <a:ahLst/>
          <a:cxnLst/>
          <a:rect l="0" t="0" r="0" b="0"/>
          <a:pathLst>
            <a:path>
              <a:moveTo>
                <a:pt x="1774281" y="0"/>
              </a:moveTo>
              <a:lnTo>
                <a:pt x="1774281" y="307933"/>
              </a:lnTo>
              <a:lnTo>
                <a:pt x="0" y="307933"/>
              </a:lnTo>
              <a:lnTo>
                <a:pt x="0" y="615866"/>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8A7CF7E-8AB2-46E1-BE7F-DADCD06DF37D}">
      <dsp:nvSpPr>
        <dsp:cNvPr id="0" name=""/>
        <dsp:cNvSpPr/>
      </dsp:nvSpPr>
      <dsp:spPr>
        <a:xfrm>
          <a:off x="1775844" y="427470"/>
          <a:ext cx="2932696" cy="146634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s-ES" sz="2500" kern="1200" dirty="0"/>
            <a:t>En función del análisis del entorno, podemos diferenciar entre:</a:t>
          </a:r>
        </a:p>
      </dsp:txBody>
      <dsp:txXfrm>
        <a:off x="1775844" y="427470"/>
        <a:ext cx="2932696" cy="1466348"/>
      </dsp:txXfrm>
    </dsp:sp>
    <dsp:sp modelId="{18526D4D-5412-4138-B6B7-D1F516D7BBFC}">
      <dsp:nvSpPr>
        <dsp:cNvPr id="0" name=""/>
        <dsp:cNvSpPr/>
      </dsp:nvSpPr>
      <dsp:spPr>
        <a:xfrm>
          <a:off x="1563" y="2509684"/>
          <a:ext cx="2932696" cy="1466348"/>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s-ES" sz="2500" kern="1200" dirty="0"/>
            <a:t>MACROENTORNO</a:t>
          </a:r>
        </a:p>
      </dsp:txBody>
      <dsp:txXfrm>
        <a:off x="1563" y="2509684"/>
        <a:ext cx="2932696" cy="1466348"/>
      </dsp:txXfrm>
    </dsp:sp>
    <dsp:sp modelId="{A7C544C1-AFAE-4FB3-8863-74355EE4456C}">
      <dsp:nvSpPr>
        <dsp:cNvPr id="0" name=""/>
        <dsp:cNvSpPr/>
      </dsp:nvSpPr>
      <dsp:spPr>
        <a:xfrm>
          <a:off x="3550126" y="2509684"/>
          <a:ext cx="2932696" cy="1466348"/>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s-ES" sz="2500" kern="1200" dirty="0"/>
            <a:t>MICROENTORNO</a:t>
          </a:r>
        </a:p>
      </dsp:txBody>
      <dsp:txXfrm>
        <a:off x="3550126" y="2509684"/>
        <a:ext cx="2932696" cy="14663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6F6E1-D221-4835-9983-0D459018F0F1}">
      <dsp:nvSpPr>
        <dsp:cNvPr id="0" name=""/>
        <dsp:cNvSpPr/>
      </dsp:nvSpPr>
      <dsp:spPr>
        <a:xfrm flipV="1">
          <a:off x="0" y="0"/>
          <a:ext cx="7886700" cy="33905"/>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0" tIns="304800" rIns="304800" bIns="304800" numCol="1" spcCol="1270" anchor="ctr" anchorCtr="0">
          <a:noAutofit/>
        </a:bodyPr>
        <a:lstStyle/>
        <a:p>
          <a:pPr marL="0" lvl="0" indent="0" algn="ctr" defTabSz="3556000">
            <a:lnSpc>
              <a:spcPct val="90000"/>
            </a:lnSpc>
            <a:spcBef>
              <a:spcPct val="0"/>
            </a:spcBef>
            <a:spcAft>
              <a:spcPct val="35000"/>
            </a:spcAft>
            <a:buNone/>
          </a:pPr>
          <a:endParaRPr lang="es-ES" sz="8000" kern="1200" dirty="0">
            <a:latin typeface="Calibri" panose="020F0502020204030204"/>
            <a:ea typeface="+mn-ea"/>
            <a:cs typeface="+mn-cs"/>
          </a:endParaRPr>
        </a:p>
      </dsp:txBody>
      <dsp:txXfrm rot="10800000">
        <a:off x="0" y="0"/>
        <a:ext cx="7886700" cy="33905"/>
      </dsp:txXfrm>
    </dsp:sp>
    <dsp:sp modelId="{7CC1CD77-2235-4B24-B279-CAF56C64ADCE}">
      <dsp:nvSpPr>
        <dsp:cNvPr id="0" name=""/>
        <dsp:cNvSpPr/>
      </dsp:nvSpPr>
      <dsp:spPr>
        <a:xfrm>
          <a:off x="0" y="34042"/>
          <a:ext cx="7886700" cy="5799138"/>
        </a:xfrm>
        <a:prstGeom prst="rect">
          <a:avLst/>
        </a:prstGeom>
        <a:solidFill>
          <a:schemeClr val="accent5">
            <a:lumMod val="40000"/>
            <a:lumOff val="60000"/>
          </a:schemeClr>
        </a:solidFill>
        <a:ln>
          <a:noFill/>
        </a:ln>
        <a:effectLst/>
      </dsp:spPr>
      <dsp:style>
        <a:lnRef idx="0">
          <a:scrgbClr r="0" g="0" b="0"/>
        </a:lnRef>
        <a:fillRef idx="0">
          <a:scrgbClr r="0" g="0" b="0"/>
        </a:fillRef>
        <a:effectRef idx="0">
          <a:scrgbClr r="0" g="0" b="0"/>
        </a:effectRef>
        <a:fontRef idx="minor"/>
      </dsp:style>
      <dsp:txBody>
        <a:bodyPr spcFirstLastPara="0" vert="horz" wrap="square" lIns="250403" tIns="20320" rIns="113792" bIns="20320" numCol="1" spcCol="1270" anchor="t" anchorCtr="0">
          <a:noAutofit/>
        </a:bodyPr>
        <a:lstStyle/>
        <a:p>
          <a:pPr marL="171450" lvl="1" indent="-171450" algn="ctr" defTabSz="711200">
            <a:lnSpc>
              <a:spcPct val="90000"/>
            </a:lnSpc>
            <a:spcBef>
              <a:spcPct val="0"/>
            </a:spcBef>
            <a:spcAft>
              <a:spcPts val="1200"/>
            </a:spcAft>
            <a:buNone/>
          </a:pPr>
          <a:r>
            <a:rPr lang="es-ES" sz="1600" b="1" kern="1200" dirty="0">
              <a:solidFill>
                <a:srgbClr val="002060"/>
              </a:solidFill>
              <a:latin typeface="Calibri" panose="020F0502020204030204"/>
              <a:ea typeface="+mn-ea"/>
              <a:cs typeface="+mn-cs"/>
            </a:rPr>
            <a:t>FACTORES POLÍTICOS Y ECONÓMICOS</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Políticas desarrolladas en el país.</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Niveles de pobreza del entorno.</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Índices de desigualdad.</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Desarrollo económico.</a:t>
          </a:r>
        </a:p>
        <a:p>
          <a:pPr marL="228600" lvl="2" indent="-114300" algn="l" defTabSz="533400">
            <a:lnSpc>
              <a:spcPct val="90000"/>
            </a:lnSpc>
            <a:spcBef>
              <a:spcPct val="0"/>
            </a:spcBef>
            <a:spcAft>
              <a:spcPts val="600"/>
            </a:spcAft>
            <a:buChar char="•"/>
          </a:pPr>
          <a:r>
            <a:rPr lang="es-ES" sz="1200" kern="1200" dirty="0">
              <a:latin typeface="Calibri" panose="020F0502020204030204"/>
              <a:ea typeface="+mn-ea"/>
              <a:cs typeface="+mn-cs"/>
            </a:rPr>
            <a:t>Acceso a recursos de sus habitantes, así como la forma en que todo ello afecta a la actividad de la empresa.</a:t>
          </a:r>
        </a:p>
        <a:p>
          <a:pPr marL="171450" lvl="1" indent="-171450" algn="ctr" defTabSz="711200">
            <a:lnSpc>
              <a:spcPct val="90000"/>
            </a:lnSpc>
            <a:spcBef>
              <a:spcPct val="0"/>
            </a:spcBef>
            <a:spcAft>
              <a:spcPct val="20000"/>
            </a:spcAft>
            <a:buNone/>
          </a:pPr>
          <a:r>
            <a:rPr lang="es-ES" sz="1600" b="1" kern="1200" dirty="0">
              <a:solidFill>
                <a:srgbClr val="002060"/>
              </a:solidFill>
              <a:latin typeface="Calibri" panose="020F0502020204030204"/>
              <a:ea typeface="+mn-ea"/>
              <a:cs typeface="+mn-cs"/>
            </a:rPr>
            <a:t>FACTORES SOCIALES</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Cultura.</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Religión.</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Creencias compartidas.</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Clases sociales</a:t>
          </a:r>
        </a:p>
        <a:p>
          <a:pPr marL="228600" lvl="2" indent="-114300" algn="l" defTabSz="533400">
            <a:lnSpc>
              <a:spcPct val="90000"/>
            </a:lnSpc>
            <a:spcBef>
              <a:spcPct val="0"/>
            </a:spcBef>
            <a:spcAft>
              <a:spcPts val="600"/>
            </a:spcAft>
            <a:buChar char="•"/>
          </a:pPr>
          <a:r>
            <a:rPr lang="es-ES" sz="1200" kern="1200" dirty="0">
              <a:latin typeface="Calibri" panose="020F0502020204030204"/>
              <a:ea typeface="+mn-ea"/>
              <a:cs typeface="+mn-cs"/>
            </a:rPr>
            <a:t>Papeles asignados en función del género.</a:t>
          </a:r>
        </a:p>
        <a:p>
          <a:pPr marL="171450" lvl="1" indent="-171450" algn="ctr" defTabSz="711200">
            <a:lnSpc>
              <a:spcPct val="90000"/>
            </a:lnSpc>
            <a:spcBef>
              <a:spcPct val="0"/>
            </a:spcBef>
            <a:spcAft>
              <a:spcPts val="600"/>
            </a:spcAft>
            <a:buNone/>
          </a:pPr>
          <a:r>
            <a:rPr lang="es-ES" sz="1600" b="1" kern="1200" dirty="0">
              <a:solidFill>
                <a:srgbClr val="002060"/>
              </a:solidFill>
              <a:latin typeface="Calibri" panose="020F0502020204030204"/>
              <a:ea typeface="+mn-ea"/>
              <a:cs typeface="+mn-cs"/>
            </a:rPr>
            <a:t>FACTORES TECNOLÓGICOS</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Las posibilidades de acceso de las personas a las herramientas informáticas, el manejo de internet o el nivel de cobertura de ciertos servicios determinan en gran medida el alcance de un negocio y sus posibilidades de integración en el entorno</a:t>
          </a:r>
        </a:p>
        <a:p>
          <a:pPr marL="57150" lvl="1" indent="-57150" algn="l" defTabSz="488950">
            <a:lnSpc>
              <a:spcPct val="90000"/>
            </a:lnSpc>
            <a:spcBef>
              <a:spcPct val="0"/>
            </a:spcBef>
            <a:spcAft>
              <a:spcPct val="20000"/>
            </a:spcAft>
            <a:buNone/>
          </a:pPr>
          <a:endParaRPr lang="es-ES" sz="1100" kern="1200" dirty="0">
            <a:latin typeface="Calibri" panose="020F0502020204030204"/>
            <a:ea typeface="+mn-ea"/>
            <a:cs typeface="+mn-cs"/>
          </a:endParaRPr>
        </a:p>
        <a:p>
          <a:pPr marL="171450" lvl="1" indent="-171450" algn="ctr" defTabSz="711200">
            <a:lnSpc>
              <a:spcPct val="90000"/>
            </a:lnSpc>
            <a:spcBef>
              <a:spcPct val="0"/>
            </a:spcBef>
            <a:spcAft>
              <a:spcPts val="600"/>
            </a:spcAft>
            <a:buNone/>
          </a:pPr>
          <a:r>
            <a:rPr lang="es-ES" sz="1600" b="1" kern="1200" dirty="0">
              <a:solidFill>
                <a:srgbClr val="002060"/>
              </a:solidFill>
              <a:latin typeface="Calibri" panose="020F0502020204030204"/>
              <a:ea typeface="+mn-ea"/>
              <a:cs typeface="+mn-cs"/>
            </a:rPr>
            <a:t>FACTORES ECOLÓGICOS</a:t>
          </a:r>
        </a:p>
        <a:p>
          <a:pPr marL="228600" lvl="2" indent="-114300" algn="l" defTabSz="533400">
            <a:lnSpc>
              <a:spcPct val="90000"/>
            </a:lnSpc>
            <a:spcBef>
              <a:spcPct val="0"/>
            </a:spcBef>
            <a:spcAft>
              <a:spcPts val="600"/>
            </a:spcAft>
            <a:buChar char="•"/>
          </a:pPr>
          <a:r>
            <a:rPr lang="es-ES" sz="1200" kern="1200" dirty="0">
              <a:latin typeface="Calibri" panose="020F0502020204030204"/>
              <a:ea typeface="+mn-ea"/>
              <a:cs typeface="+mn-cs"/>
            </a:rPr>
            <a:t>Incluye elementos que guardan relación directa o indirecta con la preservación de los entornos y el medio ambiente. Por ejemplo, los efectos del cambio climático, el nivel de contaminación, la probabilidad de sufrir desastres naturales, incendios, terremotos, etc. Y, por supuesto, la legislación que regula la actividad de las empresas en este terreno.</a:t>
          </a:r>
        </a:p>
        <a:p>
          <a:pPr marL="171450" lvl="1" indent="-171450" algn="ctr" defTabSz="711200">
            <a:lnSpc>
              <a:spcPct val="90000"/>
            </a:lnSpc>
            <a:spcBef>
              <a:spcPct val="0"/>
            </a:spcBef>
            <a:spcAft>
              <a:spcPts val="600"/>
            </a:spcAft>
            <a:buNone/>
          </a:pPr>
          <a:r>
            <a:rPr lang="es-ES" sz="1600" b="1" kern="1200" dirty="0">
              <a:solidFill>
                <a:srgbClr val="002060"/>
              </a:solidFill>
              <a:latin typeface="Calibri" panose="020F0502020204030204"/>
              <a:ea typeface="+mn-ea"/>
              <a:cs typeface="+mn-cs"/>
            </a:rPr>
            <a:t>FACTORES LEGALES </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Cada lugar tiene unas leyes establecidas que es necesario respetar. Es obligación de las empresas cumplirlas</a:t>
          </a:r>
        </a:p>
        <a:p>
          <a:pPr marL="228600" lvl="2" indent="-114300" algn="l" defTabSz="533400">
            <a:lnSpc>
              <a:spcPct val="90000"/>
            </a:lnSpc>
            <a:spcBef>
              <a:spcPct val="0"/>
            </a:spcBef>
            <a:spcAft>
              <a:spcPct val="20000"/>
            </a:spcAft>
            <a:buChar char="•"/>
          </a:pPr>
          <a:r>
            <a:rPr lang="es-ES" sz="1200" kern="1200" dirty="0">
              <a:latin typeface="Calibri" panose="020F0502020204030204"/>
              <a:ea typeface="+mn-ea"/>
              <a:cs typeface="+mn-cs"/>
            </a:rPr>
            <a:t> también es necesario conocer la legislación sobre factores que pueden influir en la marcha del proyecto, como por ejemplo, lo relativo a los hábitos de consumo, los roles sociales,  etc.</a:t>
          </a:r>
        </a:p>
      </dsp:txBody>
      <dsp:txXfrm>
        <a:off x="0" y="34042"/>
        <a:ext cx="7886700" cy="579913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E194FE-3AC9-4A67-8F34-7CDBDAD8663E}">
      <dsp:nvSpPr>
        <dsp:cNvPr id="0" name=""/>
        <dsp:cNvSpPr/>
      </dsp:nvSpPr>
      <dsp:spPr>
        <a:xfrm>
          <a:off x="0" y="2150555"/>
          <a:ext cx="3040158" cy="1410997"/>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s-ES" sz="1600" kern="1200"/>
            <a:t>Cada palabra tiene su correspondiente en el análisis DAFO, de ahí que exista una </a:t>
          </a:r>
          <a:r>
            <a:rPr lang="es-ES" sz="1600" b="1" kern="1200"/>
            <a:t>transición del DAFO al CAME</a:t>
          </a:r>
          <a:r>
            <a:rPr lang="es-ES" sz="1600" kern="1200"/>
            <a:t>, así:</a:t>
          </a:r>
          <a:endParaRPr lang="en-US" sz="1600" kern="1200"/>
        </a:p>
      </dsp:txBody>
      <dsp:txXfrm>
        <a:off x="0" y="2150555"/>
        <a:ext cx="3040158" cy="1410997"/>
      </dsp:txXfrm>
    </dsp:sp>
    <dsp:sp modelId="{9A96CADD-DCD4-4828-BADB-5FCD659F3580}">
      <dsp:nvSpPr>
        <dsp:cNvPr id="0" name=""/>
        <dsp:cNvSpPr/>
      </dsp:nvSpPr>
      <dsp:spPr>
        <a:xfrm rot="10800000">
          <a:off x="0" y="0"/>
          <a:ext cx="3040158" cy="2170113"/>
        </a:xfrm>
        <a:prstGeom prst="upArrowCallout">
          <a:avLst/>
        </a:prstGeom>
        <a:solidFill>
          <a:schemeClr val="accent5">
            <a:hueOff val="-6758543"/>
            <a:satOff val="-17419"/>
            <a:lumOff val="-11765"/>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s-ES" sz="2400" kern="1200" dirty="0"/>
            <a:t>Son las siglas de:</a:t>
          </a:r>
          <a:endParaRPr lang="en-US" sz="2400" kern="1200" dirty="0"/>
        </a:p>
      </dsp:txBody>
      <dsp:txXfrm rot="-10800000">
        <a:off x="0" y="0"/>
        <a:ext cx="3040158" cy="761709"/>
      </dsp:txXfrm>
    </dsp:sp>
    <dsp:sp modelId="{0F13E392-396F-4187-BC1F-A5A5ED0FCF86}">
      <dsp:nvSpPr>
        <dsp:cNvPr id="0" name=""/>
        <dsp:cNvSpPr/>
      </dsp:nvSpPr>
      <dsp:spPr>
        <a:xfrm>
          <a:off x="0" y="763316"/>
          <a:ext cx="760039" cy="648863"/>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s-ES" sz="1200" b="1" kern="1200" dirty="0"/>
            <a:t>C: Corregir</a:t>
          </a:r>
          <a:endParaRPr lang="en-US" sz="1200" b="1" kern="1200" dirty="0"/>
        </a:p>
      </dsp:txBody>
      <dsp:txXfrm>
        <a:off x="0" y="763316"/>
        <a:ext cx="760039" cy="648863"/>
      </dsp:txXfrm>
    </dsp:sp>
    <dsp:sp modelId="{6920FC10-50A9-498F-8A8E-4EB51134A0E7}">
      <dsp:nvSpPr>
        <dsp:cNvPr id="0" name=""/>
        <dsp:cNvSpPr/>
      </dsp:nvSpPr>
      <dsp:spPr>
        <a:xfrm>
          <a:off x="760039" y="763316"/>
          <a:ext cx="760039" cy="648863"/>
        </a:xfrm>
        <a:prstGeom prst="rect">
          <a:avLst/>
        </a:prstGeom>
        <a:solidFill>
          <a:schemeClr val="accent5">
            <a:tint val="40000"/>
            <a:alpha val="90000"/>
            <a:hueOff val="-2246587"/>
            <a:satOff val="-7611"/>
            <a:lumOff val="-976"/>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s-ES" sz="1200" b="1" kern="1200" dirty="0"/>
            <a:t>A: Afrontar</a:t>
          </a:r>
          <a:endParaRPr lang="en-US" sz="1200" b="1" kern="1200" dirty="0"/>
        </a:p>
      </dsp:txBody>
      <dsp:txXfrm>
        <a:off x="760039" y="763316"/>
        <a:ext cx="760039" cy="648863"/>
      </dsp:txXfrm>
    </dsp:sp>
    <dsp:sp modelId="{62FB306C-2A7E-4821-B962-D6692C8002E3}">
      <dsp:nvSpPr>
        <dsp:cNvPr id="0" name=""/>
        <dsp:cNvSpPr/>
      </dsp:nvSpPr>
      <dsp:spPr>
        <a:xfrm>
          <a:off x="1520079" y="763316"/>
          <a:ext cx="760039" cy="648863"/>
        </a:xfrm>
        <a:prstGeom prst="rect">
          <a:avLst/>
        </a:prstGeom>
        <a:solidFill>
          <a:schemeClr val="accent5">
            <a:tint val="40000"/>
            <a:alpha val="90000"/>
            <a:hueOff val="-4493175"/>
            <a:satOff val="-15221"/>
            <a:lumOff val="-1952"/>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s-ES" sz="1100" b="1" kern="1200" dirty="0"/>
            <a:t>M: Mantener</a:t>
          </a:r>
          <a:endParaRPr lang="en-US" sz="1100" b="1" kern="1200" dirty="0"/>
        </a:p>
      </dsp:txBody>
      <dsp:txXfrm>
        <a:off x="1520079" y="763316"/>
        <a:ext cx="760039" cy="648863"/>
      </dsp:txXfrm>
    </dsp:sp>
    <dsp:sp modelId="{578AEE84-4CC1-4523-9059-AEFEE14EB37A}">
      <dsp:nvSpPr>
        <dsp:cNvPr id="0" name=""/>
        <dsp:cNvSpPr/>
      </dsp:nvSpPr>
      <dsp:spPr>
        <a:xfrm>
          <a:off x="2280118" y="763316"/>
          <a:ext cx="760039" cy="648863"/>
        </a:xfrm>
        <a:prstGeom prst="rect">
          <a:avLst/>
        </a:prstGeom>
        <a:solidFill>
          <a:schemeClr val="accent5">
            <a:tint val="40000"/>
            <a:alpha val="90000"/>
            <a:hueOff val="-6739762"/>
            <a:satOff val="-22832"/>
            <a:lumOff val="-2928"/>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s-ES" sz="1200" b="1" kern="1200" dirty="0"/>
            <a:t>E: Explotar</a:t>
          </a:r>
          <a:endParaRPr lang="en-US" sz="1200" b="1" kern="1200" dirty="0"/>
        </a:p>
      </dsp:txBody>
      <dsp:txXfrm>
        <a:off x="2280118" y="763316"/>
        <a:ext cx="760039" cy="64886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0C97A9-0B84-478A-B69E-32FDC21A422C}">
      <dsp:nvSpPr>
        <dsp:cNvPr id="0" name=""/>
        <dsp:cNvSpPr/>
      </dsp:nvSpPr>
      <dsp:spPr>
        <a:xfrm>
          <a:off x="1009209" y="528140"/>
          <a:ext cx="1625062" cy="1625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80874B8-C65D-4FC6-9DFE-F437377A6235}">
      <dsp:nvSpPr>
        <dsp:cNvPr id="0" name=""/>
        <dsp:cNvSpPr/>
      </dsp:nvSpPr>
      <dsp:spPr>
        <a:xfrm>
          <a:off x="16115" y="2647572"/>
          <a:ext cx="3611250" cy="1175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s-ES" sz="1400" kern="1200" dirty="0"/>
            <a:t>La CULTURA EMPRESARIAL es el conjunto de NORMAS, HÁBITOS Y VALORES de las personas que forman la organización, y que repercuten directamente en la forma de actuar y comportarse tanto internamente como de cara al exterior.</a:t>
          </a:r>
          <a:endParaRPr lang="en-US" sz="1400" kern="1200" dirty="0"/>
        </a:p>
      </dsp:txBody>
      <dsp:txXfrm>
        <a:off x="16115" y="2647572"/>
        <a:ext cx="3611250" cy="1175625"/>
      </dsp:txXfrm>
    </dsp:sp>
    <dsp:sp modelId="{3FCFF109-D292-44BB-A6B8-1F601D93C1C5}">
      <dsp:nvSpPr>
        <dsp:cNvPr id="0" name=""/>
        <dsp:cNvSpPr/>
      </dsp:nvSpPr>
      <dsp:spPr>
        <a:xfrm>
          <a:off x="5252428" y="528140"/>
          <a:ext cx="1625062" cy="1625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32912E5-F66C-46B8-B29C-1F640F1158F2}">
      <dsp:nvSpPr>
        <dsp:cNvPr id="0" name=""/>
        <dsp:cNvSpPr/>
      </dsp:nvSpPr>
      <dsp:spPr>
        <a:xfrm>
          <a:off x="4259334" y="2647572"/>
          <a:ext cx="3611250" cy="1175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s-ES" sz="2100" kern="1200"/>
            <a:t>La empresa establece las líneas generales de su cultura empresarial </a:t>
          </a:r>
          <a:r>
            <a:rPr lang="es-ES" sz="2100" b="1" u="sng" kern="1200"/>
            <a:t>definiendo su misión, visión y valores.</a:t>
          </a:r>
          <a:endParaRPr lang="en-US" sz="2100" kern="1200"/>
        </a:p>
      </dsp:txBody>
      <dsp:txXfrm>
        <a:off x="4259334" y="2647572"/>
        <a:ext cx="3611250" cy="117562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sv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svg>
</file>

<file path=ppt/media/image39.png>
</file>

<file path=ppt/media/image4.jpeg>
</file>

<file path=ppt/media/image40.jpeg>
</file>

<file path=ppt/media/image41.png>
</file>

<file path=ppt/media/image42.png>
</file>

<file path=ppt/media/image43.svg>
</file>

<file path=ppt/media/image44.png>
</file>

<file path=ppt/media/image45.svg>
</file>

<file path=ppt/media/image46.png>
</file>

<file path=ppt/media/image47.png>
</file>

<file path=ppt/media/image48.jpg>
</file>

<file path=ppt/media/image49.jpeg>
</file>

<file path=ppt/media/image5.jpg>
</file>

<file path=ppt/media/image50.jpeg>
</file>

<file path=ppt/media/image51.png>
</file>

<file path=ppt/media/image52.png>
</file>

<file path=ppt/media/image53.jpeg>
</file>

<file path=ppt/media/image54.png>
</file>

<file path=ppt/media/image6.jp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9E0A2FF-7E3A-495E-9E7C-68F9EEFD2142}" type="datetimeFigureOut">
              <a:rPr lang="es-ES" smtClean="0"/>
              <a:t>25/09/2022</a:t>
            </a:fld>
            <a:endParaRPr lang="es-E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3042EFF-7C8F-48F6-871C-011D5EDE8746}" type="slidenum">
              <a:rPr lang="es-ES" smtClean="0"/>
              <a:t>‹Nº›</a:t>
            </a:fld>
            <a:endParaRPr lang="es-ES"/>
          </a:p>
        </p:txBody>
      </p:sp>
    </p:spTree>
    <p:extLst>
      <p:ext uri="{BB962C8B-B14F-4D97-AF65-F5344CB8AC3E}">
        <p14:creationId xmlns:p14="http://schemas.microsoft.com/office/powerpoint/2010/main" val="3022161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E1F9B6-31E8-41FE-8C4B-7101EA3BAD2F}"/>
              </a:ext>
            </a:extLst>
          </p:cNvPr>
          <p:cNvSpPr>
            <a:spLocks noGrp="1"/>
          </p:cNvSpPr>
          <p:nvPr>
            <p:ph type="ctrTitle"/>
          </p:nvPr>
        </p:nvSpPr>
        <p:spPr>
          <a:xfrm>
            <a:off x="1143000" y="1122363"/>
            <a:ext cx="6858000" cy="2387600"/>
          </a:xfrm>
        </p:spPr>
        <p:txBody>
          <a:bodyPr anchor="b"/>
          <a:lstStyle>
            <a:lvl1pPr algn="ctr">
              <a:defRPr sz="45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EAC960A1-04C3-4B45-B97E-77D53D37024F}"/>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698332BD-B84E-4585-A431-E1E17C232BBB}"/>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5" name="Marcador de pie de página 4">
            <a:extLst>
              <a:ext uri="{FF2B5EF4-FFF2-40B4-BE49-F238E27FC236}">
                <a16:creationId xmlns:a16="http://schemas.microsoft.com/office/drawing/2014/main" id="{F06ED74E-01D4-46D0-A555-CECA36B1195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00B4EBEE-BD93-43AB-9C3F-6C47C0FCB9BB}"/>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834251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C78F5C-68E7-4D89-9140-AD5DA8F908FB}"/>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28E8174D-276D-4897-892C-8A2AED6BB163}"/>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4E21CDF5-6ECE-41C1-BD94-1CE5D6692CD3}"/>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5" name="Marcador de pie de página 4">
            <a:extLst>
              <a:ext uri="{FF2B5EF4-FFF2-40B4-BE49-F238E27FC236}">
                <a16:creationId xmlns:a16="http://schemas.microsoft.com/office/drawing/2014/main" id="{578A6928-48AB-4CBF-B972-7B4504132F4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572DC5F7-4F1C-41E1-BB00-1B036BE33964}"/>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3610587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C481728-B8A6-4E60-BBE9-4578A142CC24}"/>
              </a:ext>
            </a:extLst>
          </p:cNvPr>
          <p:cNvSpPr>
            <a:spLocks noGrp="1"/>
          </p:cNvSpPr>
          <p:nvPr>
            <p:ph type="title" orient="vert"/>
          </p:nvPr>
        </p:nvSpPr>
        <p:spPr>
          <a:xfrm>
            <a:off x="6543675" y="365125"/>
            <a:ext cx="1971675"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7E9F5C60-7404-4005-8216-AE76139E64D5}"/>
              </a:ext>
            </a:extLst>
          </p:cNvPr>
          <p:cNvSpPr>
            <a:spLocks noGrp="1"/>
          </p:cNvSpPr>
          <p:nvPr>
            <p:ph type="body" orient="vert" idx="1"/>
          </p:nvPr>
        </p:nvSpPr>
        <p:spPr>
          <a:xfrm>
            <a:off x="628650" y="365125"/>
            <a:ext cx="5800725"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00DE8017-87F4-47D0-A817-1FDC6862DA0D}"/>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5" name="Marcador de pie de página 4">
            <a:extLst>
              <a:ext uri="{FF2B5EF4-FFF2-40B4-BE49-F238E27FC236}">
                <a16:creationId xmlns:a16="http://schemas.microsoft.com/office/drawing/2014/main" id="{D678EC10-08DD-4269-862D-E61BDB1DA293}"/>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865D6F1-B185-401B-BE8A-1EBCFE55D107}"/>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2860134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569E05-5FCF-43D8-BEAE-F91AB811E59B}"/>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AC094A7F-4950-45FB-8802-F991FDABA209}"/>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8C8280B-770E-4572-9968-6DF6C0BFBBD5}"/>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5" name="Marcador de pie de página 4">
            <a:extLst>
              <a:ext uri="{FF2B5EF4-FFF2-40B4-BE49-F238E27FC236}">
                <a16:creationId xmlns:a16="http://schemas.microsoft.com/office/drawing/2014/main" id="{A1ED9107-7667-4181-BC9D-D1A7C870C92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80B43125-524B-487B-AE52-AB4877250201}"/>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3870624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0D5A0F-1C9D-4883-843F-D05BEDAFFCAB}"/>
              </a:ext>
            </a:extLst>
          </p:cNvPr>
          <p:cNvSpPr>
            <a:spLocks noGrp="1"/>
          </p:cNvSpPr>
          <p:nvPr>
            <p:ph type="title"/>
          </p:nvPr>
        </p:nvSpPr>
        <p:spPr>
          <a:xfrm>
            <a:off x="623888" y="1709739"/>
            <a:ext cx="7886700" cy="2852737"/>
          </a:xfrm>
        </p:spPr>
        <p:txBody>
          <a:bodyPr anchor="b"/>
          <a:lstStyle>
            <a:lvl1pPr>
              <a:defRPr sz="45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8CD36506-D6C7-47F5-99FA-1F0AE9CF895C}"/>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9FEE7701-E957-45F7-8E9F-9F0B8BCCA205}"/>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5" name="Marcador de pie de página 4">
            <a:extLst>
              <a:ext uri="{FF2B5EF4-FFF2-40B4-BE49-F238E27FC236}">
                <a16:creationId xmlns:a16="http://schemas.microsoft.com/office/drawing/2014/main" id="{6756B183-00B6-420D-8EF5-A1DBF01C804F}"/>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DF327EC3-C821-4437-909F-977894C262D2}"/>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3737795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32CFB0-CA44-45E5-86ED-35C4B16F1BFE}"/>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143CFD13-F769-4850-9D38-13B418F190EA}"/>
              </a:ext>
            </a:extLst>
          </p:cNvPr>
          <p:cNvSpPr>
            <a:spLocks noGrp="1"/>
          </p:cNvSpPr>
          <p:nvPr>
            <p:ph sz="half" idx="1"/>
          </p:nvPr>
        </p:nvSpPr>
        <p:spPr>
          <a:xfrm>
            <a:off x="628650" y="1825625"/>
            <a:ext cx="38862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816E3026-0766-4918-BE15-0A6B92BFE928}"/>
              </a:ext>
            </a:extLst>
          </p:cNvPr>
          <p:cNvSpPr>
            <a:spLocks noGrp="1"/>
          </p:cNvSpPr>
          <p:nvPr>
            <p:ph sz="half" idx="2"/>
          </p:nvPr>
        </p:nvSpPr>
        <p:spPr>
          <a:xfrm>
            <a:off x="4629150" y="1825625"/>
            <a:ext cx="38862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310C6760-B09A-4A38-B907-CF668345A852}"/>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6" name="Marcador de pie de página 5">
            <a:extLst>
              <a:ext uri="{FF2B5EF4-FFF2-40B4-BE49-F238E27FC236}">
                <a16:creationId xmlns:a16="http://schemas.microsoft.com/office/drawing/2014/main" id="{25703F6C-627D-439A-A6C2-2C2D7C859D51}"/>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277F78AA-5BB8-4B33-A376-AE7290FFD77C}"/>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368353493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687B-0DEA-4EBC-A82B-962969B79597}"/>
              </a:ext>
            </a:extLst>
          </p:cNvPr>
          <p:cNvSpPr>
            <a:spLocks noGrp="1"/>
          </p:cNvSpPr>
          <p:nvPr>
            <p:ph type="title"/>
          </p:nvPr>
        </p:nvSpPr>
        <p:spPr>
          <a:xfrm>
            <a:off x="629841" y="365126"/>
            <a:ext cx="78867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DD8A45D8-E44A-425F-8E93-9ED6F4D39059}"/>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BBF4F522-9E43-410F-BCE3-2AE0A9EB53E2}"/>
              </a:ext>
            </a:extLst>
          </p:cNvPr>
          <p:cNvSpPr>
            <a:spLocks noGrp="1"/>
          </p:cNvSpPr>
          <p:nvPr>
            <p:ph sz="half" idx="2"/>
          </p:nvPr>
        </p:nvSpPr>
        <p:spPr>
          <a:xfrm>
            <a:off x="629842" y="2505075"/>
            <a:ext cx="3868340"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31C18D63-4631-40A1-9CB0-A2381F8DA1F7}"/>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1569C11-4982-4165-8080-80DA57D91973}"/>
              </a:ext>
            </a:extLst>
          </p:cNvPr>
          <p:cNvSpPr>
            <a:spLocks noGrp="1"/>
          </p:cNvSpPr>
          <p:nvPr>
            <p:ph sz="quarter" idx="4"/>
          </p:nvPr>
        </p:nvSpPr>
        <p:spPr>
          <a:xfrm>
            <a:off x="4629150" y="2505075"/>
            <a:ext cx="3887391"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AF3293EE-3D12-4E51-85EA-B3DEE637E71A}"/>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8" name="Marcador de pie de página 7">
            <a:extLst>
              <a:ext uri="{FF2B5EF4-FFF2-40B4-BE49-F238E27FC236}">
                <a16:creationId xmlns:a16="http://schemas.microsoft.com/office/drawing/2014/main" id="{B2D0F385-BD0B-430B-99C4-85DB2C3C9BD5}"/>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A9DA5840-AA6E-4A76-B9C6-CD274B852C5C}"/>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1500590409"/>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7784D5-2E5D-44C7-AE2A-277A83E719E1}"/>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2AF0F392-CE61-4524-A1B8-C28F39204EAE}"/>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4" name="Marcador de pie de página 3">
            <a:extLst>
              <a:ext uri="{FF2B5EF4-FFF2-40B4-BE49-F238E27FC236}">
                <a16:creationId xmlns:a16="http://schemas.microsoft.com/office/drawing/2014/main" id="{FA22B03E-DD1C-42F2-90EB-8D781C9E93DC}"/>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6859C110-C796-453B-B9EF-DFDA3B42A1DC}"/>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84344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FAC796C-9704-41E4-9745-E9E1F6F6BAFD}"/>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3" name="Marcador de pie de página 2">
            <a:extLst>
              <a:ext uri="{FF2B5EF4-FFF2-40B4-BE49-F238E27FC236}">
                <a16:creationId xmlns:a16="http://schemas.microsoft.com/office/drawing/2014/main" id="{A208F7FB-1A86-4BC1-AA15-A52B82B0EAB9}"/>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1ABDCE61-CB61-4822-93B6-B91485BA4CE1}"/>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411307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C63701-1934-422C-8B83-4CA46C13CDF5}"/>
              </a:ext>
            </a:extLst>
          </p:cNvPr>
          <p:cNvSpPr>
            <a:spLocks noGrp="1"/>
          </p:cNvSpPr>
          <p:nvPr>
            <p:ph type="title"/>
          </p:nvPr>
        </p:nvSpPr>
        <p:spPr>
          <a:xfrm>
            <a:off x="629841" y="457200"/>
            <a:ext cx="2949178" cy="1600200"/>
          </a:xfrm>
        </p:spPr>
        <p:txBody>
          <a:bodyPr anchor="b"/>
          <a:lstStyle>
            <a:lvl1pPr>
              <a:defRPr sz="24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115B3623-E721-463A-A722-B27889111976}"/>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D30E086E-7CD6-4A12-BCA4-C80A000D11FB}"/>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75B0932-C617-4B58-96A4-727DC850B4E2}"/>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6" name="Marcador de pie de página 5">
            <a:extLst>
              <a:ext uri="{FF2B5EF4-FFF2-40B4-BE49-F238E27FC236}">
                <a16:creationId xmlns:a16="http://schemas.microsoft.com/office/drawing/2014/main" id="{BF6C9676-EFDC-4EF7-A66A-9674A8648D24}"/>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257DADF8-76B3-472D-9121-3B1180EF683E}"/>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150317091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AC71BD-DD49-4036-96CF-5EEE21D5FE36}"/>
              </a:ext>
            </a:extLst>
          </p:cNvPr>
          <p:cNvSpPr>
            <a:spLocks noGrp="1"/>
          </p:cNvSpPr>
          <p:nvPr>
            <p:ph type="title"/>
          </p:nvPr>
        </p:nvSpPr>
        <p:spPr>
          <a:xfrm>
            <a:off x="629841" y="457200"/>
            <a:ext cx="2949178" cy="1600200"/>
          </a:xfrm>
        </p:spPr>
        <p:txBody>
          <a:bodyPr anchor="b"/>
          <a:lstStyle>
            <a:lvl1pPr>
              <a:defRPr sz="24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F4F99C96-ECAD-4A5A-A143-2C2B6A1B2EE1}"/>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s-ES"/>
          </a:p>
        </p:txBody>
      </p:sp>
      <p:sp>
        <p:nvSpPr>
          <p:cNvPr id="4" name="Marcador de texto 3">
            <a:extLst>
              <a:ext uri="{FF2B5EF4-FFF2-40B4-BE49-F238E27FC236}">
                <a16:creationId xmlns:a16="http://schemas.microsoft.com/office/drawing/2014/main" id="{69DF8A82-57D7-46B5-935B-0BDBDDD4E06C}"/>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8491528-EA63-45C8-B599-36B677608F0A}"/>
              </a:ext>
            </a:extLst>
          </p:cNvPr>
          <p:cNvSpPr>
            <a:spLocks noGrp="1"/>
          </p:cNvSpPr>
          <p:nvPr>
            <p:ph type="dt" sz="half" idx="10"/>
          </p:nvPr>
        </p:nvSpPr>
        <p:spPr/>
        <p:txBody>
          <a:bodyPr/>
          <a:lstStyle/>
          <a:p>
            <a:fld id="{14C92693-7D28-4FD0-9B16-45A2C1409D9C}" type="datetimeFigureOut">
              <a:rPr lang="es-ES" smtClean="0"/>
              <a:t>25/09/2022</a:t>
            </a:fld>
            <a:endParaRPr lang="es-ES"/>
          </a:p>
        </p:txBody>
      </p:sp>
      <p:sp>
        <p:nvSpPr>
          <p:cNvPr id="6" name="Marcador de pie de página 5">
            <a:extLst>
              <a:ext uri="{FF2B5EF4-FFF2-40B4-BE49-F238E27FC236}">
                <a16:creationId xmlns:a16="http://schemas.microsoft.com/office/drawing/2014/main" id="{582E7B1C-7577-42BA-9CA5-9C3C3A22C62F}"/>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70F506DC-AB59-4D8D-912F-61E2FF01A9F9}"/>
              </a:ext>
            </a:extLst>
          </p:cNvPr>
          <p:cNvSpPr>
            <a:spLocks noGrp="1"/>
          </p:cNvSpPr>
          <p:nvPr>
            <p:ph type="sldNum" sz="quarter" idx="12"/>
          </p:nvPr>
        </p:nvSpPr>
        <p:spPr/>
        <p:txBody>
          <a:bodyPr/>
          <a:lstStyle/>
          <a:p>
            <a:fld id="{4448A58C-743B-4CE4-9839-2454E85E59F9}" type="slidenum">
              <a:rPr lang="es-ES" smtClean="0"/>
              <a:t>‹Nº›</a:t>
            </a:fld>
            <a:endParaRPr lang="es-ES"/>
          </a:p>
        </p:txBody>
      </p:sp>
    </p:spTree>
    <p:extLst>
      <p:ext uri="{BB962C8B-B14F-4D97-AF65-F5344CB8AC3E}">
        <p14:creationId xmlns:p14="http://schemas.microsoft.com/office/powerpoint/2010/main" val="1191500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42387A0-6D35-481B-BE41-AF666A9AA99D}"/>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1F44AF7D-37AB-44DC-8DEF-AF5D14477C41}"/>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FE911765-47F9-454E-BF2A-F9DFF098953D}"/>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4C92693-7D28-4FD0-9B16-45A2C1409D9C}" type="datetimeFigureOut">
              <a:rPr lang="es-ES" smtClean="0"/>
              <a:t>25/09/2022</a:t>
            </a:fld>
            <a:endParaRPr lang="es-ES"/>
          </a:p>
        </p:txBody>
      </p:sp>
      <p:sp>
        <p:nvSpPr>
          <p:cNvPr id="5" name="Marcador de pie de página 4">
            <a:extLst>
              <a:ext uri="{FF2B5EF4-FFF2-40B4-BE49-F238E27FC236}">
                <a16:creationId xmlns:a16="http://schemas.microsoft.com/office/drawing/2014/main" id="{3A4E0C6A-6DAA-4EEB-951D-94F881D5B464}"/>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C077A1B9-6C8B-40FC-8D80-FFAE5AF5369C}"/>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448A58C-743B-4CE4-9839-2454E85E59F9}" type="slidenum">
              <a:rPr lang="es-ES" smtClean="0"/>
              <a:t>‹Nº›</a:t>
            </a:fld>
            <a:endParaRPr lang="es-ES"/>
          </a:p>
        </p:txBody>
      </p:sp>
    </p:spTree>
    <p:extLst>
      <p:ext uri="{BB962C8B-B14F-4D97-AF65-F5344CB8AC3E}">
        <p14:creationId xmlns:p14="http://schemas.microsoft.com/office/powerpoint/2010/main" val="175141141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s-E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sv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2.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careers.easyjet.com/es/sobre-easyjet/cultura-vision-valor/" TargetMode="External"/><Relationship Id="rId2" Type="http://schemas.openxmlformats.org/officeDocument/2006/relationships/hyperlink" Target="http://www.alz.org/espanol/acerca_de_nosotros.asp" TargetMode="External"/><Relationship Id="rId1" Type="http://schemas.openxmlformats.org/officeDocument/2006/relationships/slideLayout" Target="../slideLayouts/slideLayout2.xml"/><Relationship Id="rId4" Type="http://schemas.openxmlformats.org/officeDocument/2006/relationships/hyperlink" Target="http://www.toysrusinc.com/about-us/vision-values/" TargetMode="External"/></Relationships>
</file>

<file path=ppt/slides/_rels/slide4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53.jpeg"/><Relationship Id="rId1" Type="http://schemas.openxmlformats.org/officeDocument/2006/relationships/slideLayout" Target="../slideLayouts/slideLayout7.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51.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1 Título"/>
          <p:cNvSpPr>
            <a:spLocks noGrp="1"/>
          </p:cNvSpPr>
          <p:nvPr>
            <p:ph type="ctrTitle"/>
          </p:nvPr>
        </p:nvSpPr>
        <p:spPr>
          <a:xfrm>
            <a:off x="5598460" y="1783959"/>
            <a:ext cx="3294020" cy="2889114"/>
          </a:xfrm>
        </p:spPr>
        <p:txBody>
          <a:bodyPr anchor="t">
            <a:normAutofit/>
          </a:bodyPr>
          <a:lstStyle/>
          <a:p>
            <a:pPr algn="l"/>
            <a:r>
              <a:rPr lang="es-ES" sz="4700" dirty="0"/>
              <a:t>UNIDAD DIDÁCTICA 2</a:t>
            </a:r>
          </a:p>
        </p:txBody>
      </p:sp>
      <p:sp>
        <p:nvSpPr>
          <p:cNvPr id="3" name="2 Subtítulo"/>
          <p:cNvSpPr>
            <a:spLocks noGrp="1"/>
          </p:cNvSpPr>
          <p:nvPr>
            <p:ph type="subTitle" idx="1"/>
          </p:nvPr>
        </p:nvSpPr>
        <p:spPr>
          <a:xfrm>
            <a:off x="5598459" y="4750893"/>
            <a:ext cx="3065478" cy="1147863"/>
          </a:xfrm>
        </p:spPr>
        <p:style>
          <a:lnRef idx="2">
            <a:schemeClr val="accent4">
              <a:shade val="50000"/>
            </a:schemeClr>
          </a:lnRef>
          <a:fillRef idx="1">
            <a:schemeClr val="accent4"/>
          </a:fillRef>
          <a:effectRef idx="0">
            <a:schemeClr val="accent4"/>
          </a:effectRef>
          <a:fontRef idx="minor">
            <a:schemeClr val="lt1"/>
          </a:fontRef>
        </p:style>
        <p:txBody>
          <a:bodyPr anchor="ctr">
            <a:normAutofit/>
          </a:bodyPr>
          <a:lstStyle/>
          <a:p>
            <a:r>
              <a:rPr lang="es-ES" sz="3200" b="1" dirty="0"/>
              <a:t>LA EMPRESA</a:t>
            </a:r>
          </a:p>
        </p:txBody>
      </p:sp>
      <p:sp>
        <p:nvSpPr>
          <p:cNvPr id="40" name="Freeform: Shape 39">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5391039"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6" name="Picture 35" descr="Manos sujetando las muñecas de otra persona y entrelazadas para formar un círculo">
            <a:extLst>
              <a:ext uri="{FF2B5EF4-FFF2-40B4-BE49-F238E27FC236}">
                <a16:creationId xmlns:a16="http://schemas.microsoft.com/office/drawing/2014/main" id="{F412C7BB-5A50-41CB-86E2-0D9C726DE3CE}"/>
              </a:ext>
            </a:extLst>
          </p:cNvPr>
          <p:cNvPicPr>
            <a:picLocks noChangeAspect="1"/>
          </p:cNvPicPr>
          <p:nvPr/>
        </p:nvPicPr>
        <p:blipFill rotWithShape="1">
          <a:blip r:embed="rId2"/>
          <a:srcRect l="26164" r="22529" b="-1"/>
          <a:stretch/>
        </p:blipFill>
        <p:spPr>
          <a:xfrm>
            <a:off x="20" y="10"/>
            <a:ext cx="5271352"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281115197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wd">
                                    <p:tmPct val="15000"/>
                                  </p:iterate>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1000"/>
                                        <p:tgtEl>
                                          <p:spTgt spid="3">
                                            <p:bg/>
                                          </p:spTgt>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type="wd">
                                    <p:tmPct val="15000"/>
                                  </p:iterate>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2 Título"/>
          <p:cNvSpPr>
            <a:spLocks noGrp="1"/>
          </p:cNvSpPr>
          <p:nvPr>
            <p:ph type="title"/>
          </p:nvPr>
        </p:nvSpPr>
        <p:spPr>
          <a:xfrm>
            <a:off x="4794438" y="501651"/>
            <a:ext cx="3326040" cy="1716255"/>
          </a:xfrm>
        </p:spPr>
        <p:txBody>
          <a:bodyPr vert="horz" lIns="91440" tIns="45720" rIns="91440" bIns="45720" rtlCol="0" anchor="b">
            <a:normAutofit/>
          </a:bodyPr>
          <a:lstStyle/>
          <a:p>
            <a:pPr algn="ctr" defTabSz="914400"/>
            <a:r>
              <a:rPr lang="en-US" sz="4900" dirty="0"/>
              <a:t>EL ENTORNO</a:t>
            </a:r>
          </a:p>
        </p:txBody>
      </p:sp>
      <p:sp>
        <p:nvSpPr>
          <p:cNvPr id="24" name="Rectangle 23">
            <a:extLst>
              <a:ext uri="{FF2B5EF4-FFF2-40B4-BE49-F238E27FC236}">
                <a16:creationId xmlns:a16="http://schemas.microsoft.com/office/drawing/2014/main" id="{B5ABDEAA-B248-4182-B67C-A925338E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256" y="252743"/>
            <a:ext cx="3554714" cy="304261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3" name="Marcador de contenido 12" descr="Bombilla y equipo con relleno sólido">
            <a:extLst>
              <a:ext uri="{FF2B5EF4-FFF2-40B4-BE49-F238E27FC236}">
                <a16:creationId xmlns:a16="http://schemas.microsoft.com/office/drawing/2014/main" id="{9FB36583-6286-C507-EE7A-C8C3B9B0DD5A}"/>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85326" y="539762"/>
            <a:ext cx="2468573" cy="2468573"/>
          </a:xfrm>
          <a:prstGeom prst="rect">
            <a:avLst/>
          </a:prstGeom>
        </p:spPr>
      </p:pic>
      <p:sp>
        <p:nvSpPr>
          <p:cNvPr id="26" name="Rectangle 25">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9086" y="3548095"/>
            <a:ext cx="3554715" cy="304261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uadroTexto 8">
            <a:extLst>
              <a:ext uri="{FF2B5EF4-FFF2-40B4-BE49-F238E27FC236}">
                <a16:creationId xmlns:a16="http://schemas.microsoft.com/office/drawing/2014/main" id="{3F7430C7-24DE-220E-A230-ED83F5CF7D34}"/>
              </a:ext>
            </a:extLst>
          </p:cNvPr>
          <p:cNvSpPr txBox="1"/>
          <p:nvPr/>
        </p:nvSpPr>
        <p:spPr>
          <a:xfrm>
            <a:off x="343577" y="3667920"/>
            <a:ext cx="3665991" cy="3710427"/>
          </a:xfrm>
          <a:prstGeom prst="rect">
            <a:avLst/>
          </a:prstGeom>
        </p:spPr>
        <p:txBody>
          <a:bodyPr vert="horz" lIns="91440" tIns="45720" rIns="91440" bIns="45720" rtlCol="0" anchor="t">
            <a:normAutofit/>
          </a:bodyPr>
          <a:lstStyle/>
          <a:p>
            <a:pPr>
              <a:lnSpc>
                <a:spcPct val="90000"/>
              </a:lnSpc>
              <a:spcAft>
                <a:spcPts val="600"/>
              </a:spcAft>
            </a:pPr>
            <a:r>
              <a:rPr lang="en-US" sz="2400" dirty="0">
                <a:latin typeface="Aharoni" panose="02010803020104030203" pitchFamily="2" charset="-79"/>
                <a:cs typeface="Aharoni" panose="02010803020104030203" pitchFamily="2" charset="-79"/>
              </a:rPr>
              <a:t>Podemos </a:t>
            </a:r>
            <a:r>
              <a:rPr lang="en-US" sz="2400" dirty="0" err="1">
                <a:latin typeface="Aharoni" panose="02010803020104030203" pitchFamily="2" charset="-79"/>
                <a:cs typeface="Aharoni" panose="02010803020104030203" pitchFamily="2" charset="-79"/>
              </a:rPr>
              <a:t>definir</a:t>
            </a:r>
            <a:r>
              <a:rPr lang="en-US" sz="2400" dirty="0">
                <a:latin typeface="Aharoni" panose="02010803020104030203" pitchFamily="2" charset="-79"/>
                <a:cs typeface="Aharoni" panose="02010803020104030203" pitchFamily="2" charset="-79"/>
              </a:rPr>
              <a:t> </a:t>
            </a:r>
            <a:r>
              <a:rPr lang="en-US" sz="2400" dirty="0" err="1">
                <a:latin typeface="Aharoni" panose="02010803020104030203" pitchFamily="2" charset="-79"/>
                <a:cs typeface="Aharoni" panose="02010803020104030203" pitchFamily="2" charset="-79"/>
              </a:rPr>
              <a:t>el</a:t>
            </a:r>
            <a:r>
              <a:rPr lang="en-US" sz="2400" dirty="0">
                <a:latin typeface="Aharoni" panose="02010803020104030203" pitchFamily="2" charset="-79"/>
                <a:cs typeface="Aharoni" panose="02010803020104030203" pitchFamily="2" charset="-79"/>
              </a:rPr>
              <a:t> </a:t>
            </a:r>
            <a:r>
              <a:rPr lang="en-US" sz="2400" dirty="0" err="1">
                <a:latin typeface="Aharoni" panose="02010803020104030203" pitchFamily="2" charset="-79"/>
                <a:cs typeface="Aharoni" panose="02010803020104030203" pitchFamily="2" charset="-79"/>
              </a:rPr>
              <a:t>entorno</a:t>
            </a:r>
            <a:r>
              <a:rPr lang="en-US" sz="2400" dirty="0">
                <a:latin typeface="Aharoni" panose="02010803020104030203" pitchFamily="2" charset="-79"/>
                <a:cs typeface="Aharoni" panose="02010803020104030203" pitchFamily="2" charset="-79"/>
              </a:rPr>
              <a:t> </a:t>
            </a:r>
            <a:r>
              <a:rPr lang="en-US" sz="2400" dirty="0" err="1">
                <a:latin typeface="Aharoni" panose="02010803020104030203" pitchFamily="2" charset="-79"/>
                <a:cs typeface="Aharoni" panose="02010803020104030203" pitchFamily="2" charset="-79"/>
              </a:rPr>
              <a:t>como</a:t>
            </a:r>
            <a:r>
              <a:rPr lang="en-US" sz="2400" dirty="0">
                <a:latin typeface="Aharoni" panose="02010803020104030203" pitchFamily="2" charset="-79"/>
                <a:cs typeface="Aharoni" panose="02010803020104030203" pitchFamily="2" charset="-79"/>
              </a:rPr>
              <a:t> </a:t>
            </a:r>
            <a:r>
              <a:rPr lang="en-US" sz="2400" dirty="0" err="1">
                <a:latin typeface="Aharoni" panose="02010803020104030203" pitchFamily="2" charset="-79"/>
                <a:cs typeface="Aharoni" panose="02010803020104030203" pitchFamily="2" charset="-79"/>
              </a:rPr>
              <a:t>el</a:t>
            </a:r>
            <a:r>
              <a:rPr lang="en-US" sz="2400" dirty="0">
                <a:latin typeface="Aharoni" panose="02010803020104030203" pitchFamily="2" charset="-79"/>
                <a:cs typeface="Aharoni" panose="02010803020104030203" pitchFamily="2" charset="-79"/>
              </a:rPr>
              <a:t> conjunto de </a:t>
            </a:r>
            <a:r>
              <a:rPr lang="en-US" sz="2400" dirty="0" err="1">
                <a:latin typeface="Aharoni" panose="02010803020104030203" pitchFamily="2" charset="-79"/>
                <a:cs typeface="Aharoni" panose="02010803020104030203" pitchFamily="2" charset="-79"/>
              </a:rPr>
              <a:t>elementos</a:t>
            </a:r>
            <a:r>
              <a:rPr lang="en-US" sz="2400" dirty="0">
                <a:latin typeface="Aharoni" panose="02010803020104030203" pitchFamily="2" charset="-79"/>
                <a:cs typeface="Aharoni" panose="02010803020104030203" pitchFamily="2" charset="-79"/>
              </a:rPr>
              <a:t> que </a:t>
            </a:r>
            <a:r>
              <a:rPr lang="en-US" sz="2400" dirty="0" err="1">
                <a:latin typeface="Aharoni" panose="02010803020104030203" pitchFamily="2" charset="-79"/>
                <a:cs typeface="Aharoni" panose="02010803020104030203" pitchFamily="2" charset="-79"/>
              </a:rPr>
              <a:t>pueden</a:t>
            </a:r>
            <a:r>
              <a:rPr lang="en-US" sz="2400" dirty="0">
                <a:latin typeface="Aharoni" panose="02010803020104030203" pitchFamily="2" charset="-79"/>
                <a:cs typeface="Aharoni" panose="02010803020104030203" pitchFamily="2" charset="-79"/>
              </a:rPr>
              <a:t> </a:t>
            </a:r>
            <a:r>
              <a:rPr lang="en-US" sz="2400" dirty="0" err="1">
                <a:latin typeface="Aharoni" panose="02010803020104030203" pitchFamily="2" charset="-79"/>
                <a:cs typeface="Aharoni" panose="02010803020104030203" pitchFamily="2" charset="-79"/>
              </a:rPr>
              <a:t>influir</a:t>
            </a:r>
            <a:r>
              <a:rPr lang="en-US" sz="2400" dirty="0">
                <a:latin typeface="Aharoni" panose="02010803020104030203" pitchFamily="2" charset="-79"/>
                <a:cs typeface="Aharoni" panose="02010803020104030203" pitchFamily="2" charset="-79"/>
              </a:rPr>
              <a:t> de </a:t>
            </a:r>
            <a:r>
              <a:rPr lang="en-US" sz="2400" dirty="0" err="1">
                <a:latin typeface="Aharoni" panose="02010803020104030203" pitchFamily="2" charset="-79"/>
                <a:cs typeface="Aharoni" panose="02010803020104030203" pitchFamily="2" charset="-79"/>
              </a:rPr>
              <a:t>manera</a:t>
            </a:r>
            <a:r>
              <a:rPr lang="en-US" sz="2400" dirty="0">
                <a:latin typeface="Aharoni" panose="02010803020104030203" pitchFamily="2" charset="-79"/>
                <a:cs typeface="Aharoni" panose="02010803020104030203" pitchFamily="2" charset="-79"/>
              </a:rPr>
              <a:t> </a:t>
            </a:r>
            <a:r>
              <a:rPr lang="en-US" sz="2400" dirty="0" err="1">
                <a:latin typeface="Aharoni" panose="02010803020104030203" pitchFamily="2" charset="-79"/>
                <a:cs typeface="Aharoni" panose="02010803020104030203" pitchFamily="2" charset="-79"/>
              </a:rPr>
              <a:t>positiva</a:t>
            </a:r>
            <a:r>
              <a:rPr lang="en-US" sz="2400" dirty="0">
                <a:latin typeface="Aharoni" panose="02010803020104030203" pitchFamily="2" charset="-79"/>
                <a:cs typeface="Aharoni" panose="02010803020104030203" pitchFamily="2" charset="-79"/>
              </a:rPr>
              <a:t> (</a:t>
            </a:r>
            <a:r>
              <a:rPr lang="en-US" sz="2400" dirty="0" err="1">
                <a:latin typeface="Aharoni" panose="02010803020104030203" pitchFamily="2" charset="-79"/>
                <a:cs typeface="Aharoni" panose="02010803020104030203" pitchFamily="2" charset="-79"/>
              </a:rPr>
              <a:t>oportunidad</a:t>
            </a:r>
            <a:r>
              <a:rPr lang="en-US" sz="2400" dirty="0">
                <a:latin typeface="Aharoni" panose="02010803020104030203" pitchFamily="2" charset="-79"/>
                <a:cs typeface="Aharoni" panose="02010803020104030203" pitchFamily="2" charset="-79"/>
              </a:rPr>
              <a:t>) o </a:t>
            </a:r>
            <a:r>
              <a:rPr lang="en-US" sz="2400" dirty="0" err="1">
                <a:latin typeface="Aharoni" panose="02010803020104030203" pitchFamily="2" charset="-79"/>
                <a:cs typeface="Aharoni" panose="02010803020104030203" pitchFamily="2" charset="-79"/>
              </a:rPr>
              <a:t>negativa</a:t>
            </a:r>
            <a:r>
              <a:rPr lang="en-US" sz="2400" dirty="0">
                <a:latin typeface="Aharoni" panose="02010803020104030203" pitchFamily="2" charset="-79"/>
                <a:cs typeface="Aharoni" panose="02010803020104030203" pitchFamily="2" charset="-79"/>
              </a:rPr>
              <a:t> (</a:t>
            </a:r>
            <a:r>
              <a:rPr lang="en-US" sz="2400" dirty="0" err="1">
                <a:latin typeface="Aharoni" panose="02010803020104030203" pitchFamily="2" charset="-79"/>
                <a:cs typeface="Aharoni" panose="02010803020104030203" pitchFamily="2" charset="-79"/>
              </a:rPr>
              <a:t>amenaza</a:t>
            </a:r>
            <a:r>
              <a:rPr lang="en-US" sz="2400" dirty="0">
                <a:latin typeface="Aharoni" panose="02010803020104030203" pitchFamily="2" charset="-79"/>
                <a:cs typeface="Aharoni" panose="02010803020104030203" pitchFamily="2" charset="-79"/>
              </a:rPr>
              <a:t>) </a:t>
            </a:r>
            <a:r>
              <a:rPr lang="en-US" sz="2400" dirty="0" err="1">
                <a:latin typeface="Aharoni" panose="02010803020104030203" pitchFamily="2" charset="-79"/>
                <a:cs typeface="Aharoni" panose="02010803020104030203" pitchFamily="2" charset="-79"/>
              </a:rPr>
              <a:t>sobre</a:t>
            </a:r>
            <a:r>
              <a:rPr lang="en-US" sz="2400" dirty="0">
                <a:latin typeface="Aharoni" panose="02010803020104030203" pitchFamily="2" charset="-79"/>
                <a:cs typeface="Aharoni" panose="02010803020104030203" pitchFamily="2" charset="-79"/>
              </a:rPr>
              <a:t> la </a:t>
            </a:r>
            <a:r>
              <a:rPr lang="en-US" sz="2400" dirty="0" err="1">
                <a:latin typeface="Aharoni" panose="02010803020104030203" pitchFamily="2" charset="-79"/>
                <a:cs typeface="Aharoni" panose="02010803020104030203" pitchFamily="2" charset="-79"/>
              </a:rPr>
              <a:t>empresa</a:t>
            </a:r>
            <a:r>
              <a:rPr lang="en-US" sz="2400" dirty="0">
                <a:latin typeface="Aharoni" panose="02010803020104030203" pitchFamily="2" charset="-79"/>
                <a:cs typeface="Aharoni" panose="02010803020104030203" pitchFamily="2" charset="-79"/>
              </a:rPr>
              <a:t>.</a:t>
            </a:r>
          </a:p>
        </p:txBody>
      </p:sp>
      <p:pic>
        <p:nvPicPr>
          <p:cNvPr id="5" name="Gráfico 4" descr="Bocadillo de pensamiento con relleno sólido">
            <a:extLst>
              <a:ext uri="{FF2B5EF4-FFF2-40B4-BE49-F238E27FC236}">
                <a16:creationId xmlns:a16="http://schemas.microsoft.com/office/drawing/2014/main" id="{D0C072F5-243B-6A27-CEAA-A8EB7F3FEF4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42497" y="3295353"/>
            <a:ext cx="2468573" cy="2468573"/>
          </a:xfrm>
          <a:prstGeom prst="rect">
            <a:avLst/>
          </a:prstGeom>
        </p:spPr>
      </p:pic>
      <p:cxnSp>
        <p:nvCxnSpPr>
          <p:cNvPr id="28" name="Straight Connector 2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89621" y="3610394"/>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5463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F474090D-CD95-4B41-BE3D-6596953D3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58496" y="323519"/>
            <a:ext cx="3242924" cy="6212748"/>
          </a:xfrm>
          <a:custGeom>
            <a:avLst/>
            <a:gdLst>
              <a:gd name="connsiteX0" fmla="*/ 0 w 4323899"/>
              <a:gd name="connsiteY0" fmla="*/ 0 h 6212748"/>
              <a:gd name="connsiteX1" fmla="*/ 742501 w 4323899"/>
              <a:gd name="connsiteY1" fmla="*/ 0 h 6212748"/>
              <a:gd name="connsiteX2" fmla="*/ 4323899 w 4323899"/>
              <a:gd name="connsiteY2" fmla="*/ 0 h 6212748"/>
              <a:gd name="connsiteX3" fmla="*/ 4323899 w 4323899"/>
              <a:gd name="connsiteY3" fmla="*/ 2864954 h 6212748"/>
              <a:gd name="connsiteX4" fmla="*/ 880454 w 4323899"/>
              <a:gd name="connsiteY4" fmla="*/ 6212748 h 6212748"/>
              <a:gd name="connsiteX5" fmla="*/ 0 w 4323899"/>
              <a:gd name="connsiteY5" fmla="*/ 6212748 h 6212748"/>
              <a:gd name="connsiteX6" fmla="*/ 0 w 4323899"/>
              <a:gd name="connsiteY6" fmla="*/ 6210962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3899" h="6212748">
                <a:moveTo>
                  <a:pt x="0" y="0"/>
                </a:moveTo>
                <a:lnTo>
                  <a:pt x="742501" y="0"/>
                </a:lnTo>
                <a:lnTo>
                  <a:pt x="4323899" y="0"/>
                </a:lnTo>
                <a:lnTo>
                  <a:pt x="4323899" y="2864954"/>
                </a:lnTo>
                <a:lnTo>
                  <a:pt x="880454" y="6212748"/>
                </a:lnTo>
                <a:lnTo>
                  <a:pt x="0" y="6212748"/>
                </a:lnTo>
                <a:lnTo>
                  <a:pt x="0" y="6210962"/>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Right Triangle 12">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2540" y="3335867"/>
            <a:ext cx="246888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B8F3E811-B104-4DFF-951A-008C860FF1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330" y="623275"/>
            <a:ext cx="8178790"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Diagrama 1">
            <a:extLst>
              <a:ext uri="{FF2B5EF4-FFF2-40B4-BE49-F238E27FC236}">
                <a16:creationId xmlns:a16="http://schemas.microsoft.com/office/drawing/2014/main" id="{A36A62A0-C64B-9F45-A925-C2EAFEED3F26}"/>
              </a:ext>
            </a:extLst>
          </p:cNvPr>
          <p:cNvGraphicFramePr/>
          <p:nvPr>
            <p:extLst>
              <p:ext uri="{D42A27DB-BD31-4B8C-83A1-F6EECF244321}">
                <p14:modId xmlns:p14="http://schemas.microsoft.com/office/powerpoint/2010/main" val="3671023715"/>
              </p:ext>
            </p:extLst>
          </p:nvPr>
        </p:nvGraphicFramePr>
        <p:xfrm>
          <a:off x="1183958" y="753688"/>
          <a:ext cx="6484386" cy="44035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00026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449706" y="679731"/>
            <a:ext cx="3128996" cy="1597141"/>
          </a:xfrm>
        </p:spPr>
        <p:txBody>
          <a:bodyPr vert="horz" lIns="91440" tIns="45720" rIns="91440" bIns="45720" rtlCol="0" anchor="t">
            <a:normAutofit/>
          </a:bodyPr>
          <a:lstStyle/>
          <a:p>
            <a:pPr defTabSz="914400"/>
            <a:r>
              <a:rPr lang="en-US" sz="2900" b="1" kern="1200" dirty="0">
                <a:solidFill>
                  <a:schemeClr val="tx1"/>
                </a:solidFill>
                <a:latin typeface="+mj-lt"/>
                <a:ea typeface="+mj-ea"/>
                <a:cs typeface="+mj-cs"/>
              </a:rPr>
              <a:t>EL ENTORNO GENERAL O MACROENTORNO</a:t>
            </a:r>
          </a:p>
        </p:txBody>
      </p:sp>
      <p:sp>
        <p:nvSpPr>
          <p:cNvPr id="2" name="1 Marcador de contenido"/>
          <p:cNvSpPr>
            <a:spLocks noGrp="1"/>
          </p:cNvSpPr>
          <p:nvPr>
            <p:ph idx="1"/>
          </p:nvPr>
        </p:nvSpPr>
        <p:spPr>
          <a:xfrm>
            <a:off x="473084" y="2758706"/>
            <a:ext cx="3128996" cy="1035781"/>
          </a:xfrm>
        </p:spPr>
        <p:txBody>
          <a:bodyPr vert="horz" lIns="91440" tIns="45720" rIns="91440" bIns="45720" rtlCol="0">
            <a:normAutofit/>
          </a:bodyPr>
          <a:lstStyle/>
          <a:p>
            <a:pPr marL="0" indent="0" defTabSz="914400">
              <a:spcBef>
                <a:spcPts val="1000"/>
              </a:spcBef>
              <a:buNone/>
            </a:pPr>
            <a:r>
              <a:rPr lang="en-US" sz="2200" kern="1200" dirty="0">
                <a:solidFill>
                  <a:schemeClr val="tx1"/>
                </a:solidFill>
                <a:latin typeface="+mn-lt"/>
                <a:ea typeface="+mn-ea"/>
                <a:cs typeface="+mn-cs"/>
              </a:rPr>
              <a:t>Es </a:t>
            </a:r>
            <a:r>
              <a:rPr lang="en-US" sz="2200" kern="1200" dirty="0" err="1">
                <a:solidFill>
                  <a:schemeClr val="tx1"/>
                </a:solidFill>
                <a:latin typeface="+mn-lt"/>
                <a:ea typeface="+mn-ea"/>
                <a:cs typeface="+mn-cs"/>
              </a:rPr>
              <a:t>común</a:t>
            </a:r>
            <a:r>
              <a:rPr lang="en-US" sz="2200" kern="1200" dirty="0">
                <a:solidFill>
                  <a:schemeClr val="tx1"/>
                </a:solidFill>
                <a:latin typeface="+mn-lt"/>
                <a:ea typeface="+mn-ea"/>
                <a:cs typeface="+mn-cs"/>
              </a:rPr>
              <a:t> a </a:t>
            </a:r>
            <a:r>
              <a:rPr lang="en-US" sz="2200" kern="1200" dirty="0" err="1">
                <a:solidFill>
                  <a:schemeClr val="tx1"/>
                </a:solidFill>
                <a:latin typeface="+mn-lt"/>
                <a:ea typeface="+mn-ea"/>
                <a:cs typeface="+mn-cs"/>
              </a:rPr>
              <a:t>todas</a:t>
            </a:r>
            <a:r>
              <a:rPr lang="en-US" sz="2200" kern="1200" dirty="0">
                <a:solidFill>
                  <a:schemeClr val="tx1"/>
                </a:solidFill>
                <a:latin typeface="+mn-lt"/>
                <a:ea typeface="+mn-ea"/>
                <a:cs typeface="+mn-cs"/>
              </a:rPr>
              <a:t> las </a:t>
            </a:r>
            <a:r>
              <a:rPr lang="en-US" sz="2200" kern="1200" dirty="0" err="1">
                <a:solidFill>
                  <a:schemeClr val="tx1"/>
                </a:solidFill>
                <a:latin typeface="+mn-lt"/>
                <a:ea typeface="+mn-ea"/>
                <a:cs typeface="+mn-cs"/>
              </a:rPr>
              <a:t>empresas</a:t>
            </a:r>
            <a:r>
              <a:rPr lang="en-US" sz="2200" kern="1200" dirty="0">
                <a:solidFill>
                  <a:schemeClr val="tx1"/>
                </a:solidFill>
                <a:latin typeface="+mn-lt"/>
                <a:ea typeface="+mn-ea"/>
                <a:cs typeface="+mn-cs"/>
              </a:rPr>
              <a:t> </a:t>
            </a:r>
            <a:r>
              <a:rPr lang="en-US" sz="2200" kern="1200" dirty="0" err="1">
                <a:solidFill>
                  <a:schemeClr val="tx1"/>
                </a:solidFill>
                <a:latin typeface="+mn-lt"/>
                <a:ea typeface="+mn-ea"/>
                <a:cs typeface="+mn-cs"/>
              </a:rPr>
              <a:t>ubicadas</a:t>
            </a:r>
            <a:r>
              <a:rPr lang="en-US" sz="2200" kern="1200" dirty="0">
                <a:solidFill>
                  <a:schemeClr val="tx1"/>
                </a:solidFill>
                <a:latin typeface="+mn-lt"/>
                <a:ea typeface="+mn-ea"/>
                <a:cs typeface="+mn-cs"/>
              </a:rPr>
              <a:t> </a:t>
            </a:r>
            <a:r>
              <a:rPr lang="en-US" sz="2200" kern="1200" dirty="0" err="1">
                <a:solidFill>
                  <a:schemeClr val="tx1"/>
                </a:solidFill>
                <a:latin typeface="+mn-lt"/>
                <a:ea typeface="+mn-ea"/>
                <a:cs typeface="+mn-cs"/>
              </a:rPr>
              <a:t>en</a:t>
            </a:r>
            <a:r>
              <a:rPr lang="en-US" sz="2200" kern="1200" dirty="0">
                <a:solidFill>
                  <a:schemeClr val="tx1"/>
                </a:solidFill>
                <a:latin typeface="+mn-lt"/>
                <a:ea typeface="+mn-ea"/>
                <a:cs typeface="+mn-cs"/>
              </a:rPr>
              <a:t> un </a:t>
            </a:r>
            <a:r>
              <a:rPr lang="en-US" sz="2200" kern="1200" dirty="0" err="1">
                <a:solidFill>
                  <a:schemeClr val="tx1"/>
                </a:solidFill>
                <a:latin typeface="+mn-lt"/>
                <a:ea typeface="+mn-ea"/>
                <a:cs typeface="+mn-cs"/>
              </a:rPr>
              <a:t>mismo</a:t>
            </a:r>
            <a:r>
              <a:rPr lang="en-US" sz="2200" kern="1200" dirty="0">
                <a:solidFill>
                  <a:schemeClr val="tx1"/>
                </a:solidFill>
                <a:latin typeface="+mn-lt"/>
                <a:ea typeface="+mn-ea"/>
                <a:cs typeface="+mn-cs"/>
              </a:rPr>
              <a:t> </a:t>
            </a:r>
            <a:r>
              <a:rPr lang="en-US" sz="2200" kern="1200" dirty="0" err="1">
                <a:solidFill>
                  <a:schemeClr val="tx1"/>
                </a:solidFill>
                <a:latin typeface="+mn-lt"/>
                <a:ea typeface="+mn-ea"/>
                <a:cs typeface="+mn-cs"/>
              </a:rPr>
              <a:t>espacio</a:t>
            </a:r>
            <a:r>
              <a:rPr lang="en-US" sz="2200" kern="1200" dirty="0">
                <a:solidFill>
                  <a:schemeClr val="tx1"/>
                </a:solidFill>
                <a:latin typeface="+mn-lt"/>
                <a:ea typeface="+mn-ea"/>
                <a:cs typeface="+mn-cs"/>
              </a:rPr>
              <a:t> y </a:t>
            </a:r>
            <a:r>
              <a:rPr lang="en-US" sz="2200" kern="1200" dirty="0" err="1">
                <a:solidFill>
                  <a:schemeClr val="tx1"/>
                </a:solidFill>
                <a:latin typeface="+mn-lt"/>
                <a:ea typeface="+mn-ea"/>
                <a:cs typeface="+mn-cs"/>
              </a:rPr>
              <a:t>tiempo</a:t>
            </a:r>
            <a:endParaRPr lang="en-US" sz="2200" kern="1200" dirty="0">
              <a:solidFill>
                <a:schemeClr val="tx1"/>
              </a:solidFill>
              <a:latin typeface="+mn-lt"/>
              <a:ea typeface="+mn-ea"/>
              <a:cs typeface="+mn-cs"/>
            </a:endParaRPr>
          </a:p>
        </p:txBody>
      </p:sp>
      <p:grpSp>
        <p:nvGrpSpPr>
          <p:cNvPr id="21" name="Group 20">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62324" y="1"/>
            <a:ext cx="1834788" cy="5777808"/>
            <a:chOff x="329184" y="1"/>
            <a:chExt cx="524256" cy="5777808"/>
          </a:xfrm>
        </p:grpSpPr>
        <p:cxnSp>
          <p:nvCxnSpPr>
            <p:cNvPr id="22" name="Straight Connector 21">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9948" y="269324"/>
            <a:ext cx="4587584"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áfico 4" descr="Conexiones con relleno sólido">
            <a:extLst>
              <a:ext uri="{FF2B5EF4-FFF2-40B4-BE49-F238E27FC236}">
                <a16:creationId xmlns:a16="http://schemas.microsoft.com/office/drawing/2014/main" id="{3F8EBC67-1281-55B9-527B-79E1F7F8164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30429" y="1270401"/>
            <a:ext cx="4206622" cy="4206622"/>
          </a:xfrm>
          <a:prstGeom prst="rect">
            <a:avLst/>
          </a:prstGeom>
        </p:spPr>
      </p:pic>
    </p:spTree>
    <p:extLst>
      <p:ext uri="{BB962C8B-B14F-4D97-AF65-F5344CB8AC3E}">
        <p14:creationId xmlns:p14="http://schemas.microsoft.com/office/powerpoint/2010/main" val="4063641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282117" y="-253670"/>
            <a:ext cx="137072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668730" y="422146"/>
            <a:ext cx="484026"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7532611" y="655140"/>
            <a:ext cx="515604"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017482" y="0"/>
            <a:ext cx="2126518"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82258" y="6115501"/>
            <a:ext cx="1120884"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03060" y="6453143"/>
            <a:ext cx="611177"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457200" y="274638"/>
            <a:ext cx="8229600" cy="850106"/>
          </a:xfrm>
        </p:spPr>
        <p:txBody>
          <a:bodyPr>
            <a:noAutofit/>
          </a:bodyPr>
          <a:lstStyle/>
          <a:p>
            <a:r>
              <a:rPr lang="es-ES" sz="2000" dirty="0">
                <a:solidFill>
                  <a:srgbClr val="0070C0"/>
                </a:solidFill>
                <a:latin typeface="Aharoni" panose="02010803020104030203" pitchFamily="2" charset="-79"/>
                <a:cs typeface="Aharoni" panose="02010803020104030203" pitchFamily="2" charset="-79"/>
              </a:rPr>
              <a:t>Para analizar los factores que conforman el macroentorno de las empresas utilizaremos el análisis PESTEL</a:t>
            </a:r>
          </a:p>
        </p:txBody>
      </p:sp>
      <p:sp>
        <p:nvSpPr>
          <p:cNvPr id="4" name="Marcador de contenido 3">
            <a:extLst>
              <a:ext uri="{FF2B5EF4-FFF2-40B4-BE49-F238E27FC236}">
                <a16:creationId xmlns:a16="http://schemas.microsoft.com/office/drawing/2014/main" id="{76AE8FC9-BB63-13A4-DE9E-31223FCB4AC3}"/>
              </a:ext>
            </a:extLst>
          </p:cNvPr>
          <p:cNvSpPr>
            <a:spLocks noGrp="1"/>
          </p:cNvSpPr>
          <p:nvPr>
            <p:ph idx="1"/>
          </p:nvPr>
        </p:nvSpPr>
        <p:spPr>
          <a:xfrm>
            <a:off x="285750" y="1215022"/>
            <a:ext cx="8229600" cy="4961941"/>
          </a:xfrm>
        </p:spPr>
        <p:txBody>
          <a:bodyPr anchor="ctr"/>
          <a:lstStyle/>
          <a:p>
            <a:pPr indent="226695" algn="just">
              <a:lnSpc>
                <a:spcPct val="115000"/>
              </a:lnSpc>
              <a:spcAft>
                <a:spcPts val="600"/>
              </a:spcAft>
            </a:pPr>
            <a:r>
              <a:rPr lang="es-ES" sz="24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Esta herramienta identifica los factores del entorno general que van a afectar a las empresas que se encuentran situadas en un </a:t>
            </a:r>
            <a:r>
              <a:rPr lang="es-ES" sz="2400" b="1" u="sng"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mismo lugar geográfico en un momento determinado</a:t>
            </a:r>
            <a:r>
              <a:rPr lang="es-ES" sz="24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a:t>
            </a:r>
            <a:endParaRPr lang="es-ES" sz="2400" dirty="0">
              <a:effectLst/>
              <a:latin typeface="Calibri" panose="020F0502020204030204" pitchFamily="34" charset="0"/>
              <a:ea typeface="Calibri" panose="020F0502020204030204" pitchFamily="34" charset="0"/>
              <a:cs typeface="Times New Roman" panose="02020603050405020304" pitchFamily="18" charset="0"/>
            </a:endParaRPr>
          </a:p>
          <a:p>
            <a:pPr indent="226695" algn="just">
              <a:lnSpc>
                <a:spcPct val="115000"/>
              </a:lnSpc>
              <a:spcAft>
                <a:spcPts val="600"/>
              </a:spcAft>
            </a:pPr>
            <a:r>
              <a:rPr lang="es-ES" sz="24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La nomenclatura PESTEL hace referencia a las iniciales de los factores que vamos a analizar: Políticos, Económicos, Sociales, Tecnológicos, Ecológicos y Legales.</a:t>
            </a:r>
            <a:endParaRPr lang="es-ES" sz="2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ES" dirty="0"/>
          </a:p>
        </p:txBody>
      </p:sp>
    </p:spTree>
    <p:extLst>
      <p:ext uri="{BB962C8B-B14F-4D97-AF65-F5344CB8AC3E}">
        <p14:creationId xmlns:p14="http://schemas.microsoft.com/office/powerpoint/2010/main" val="3794866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DFFB90-BD8D-36F8-E2EF-1692EB088CF8}"/>
              </a:ext>
            </a:extLst>
          </p:cNvPr>
          <p:cNvSpPr>
            <a:spLocks noGrp="1"/>
          </p:cNvSpPr>
          <p:nvPr>
            <p:ph type="title"/>
          </p:nvPr>
        </p:nvSpPr>
        <p:spPr/>
        <p:txBody>
          <a:bodyPr>
            <a:normAutofit/>
          </a:bodyPr>
          <a:lstStyle/>
          <a:p>
            <a:r>
              <a:rPr lang="es-ES" sz="2400" b="1" dirty="0">
                <a:effectLst/>
                <a:latin typeface="Open Sans" panose="020B0606030504020204" pitchFamily="34" charset="0"/>
                <a:ea typeface="Times New Roman" panose="02020603050405020304" pitchFamily="18" charset="0"/>
              </a:rPr>
              <a:t>Para hacer un buen análisis se deberían responder las siguientes preguntas:</a:t>
            </a:r>
            <a:endParaRPr lang="es-ES" sz="4000" b="1" dirty="0"/>
          </a:p>
        </p:txBody>
      </p:sp>
      <p:sp>
        <p:nvSpPr>
          <p:cNvPr id="3" name="Marcador de contenido 2">
            <a:extLst>
              <a:ext uri="{FF2B5EF4-FFF2-40B4-BE49-F238E27FC236}">
                <a16:creationId xmlns:a16="http://schemas.microsoft.com/office/drawing/2014/main" id="{34ED8FCD-4B7B-68C8-704A-70B7710EFD1B}"/>
              </a:ext>
            </a:extLst>
          </p:cNvPr>
          <p:cNvSpPr>
            <a:spLocks noGrp="1"/>
          </p:cNvSpPr>
          <p:nvPr>
            <p:ph idx="1"/>
          </p:nvPr>
        </p:nvSpPr>
        <p:spPr/>
        <p:txBody>
          <a:bodyPr anchor="ctr"/>
          <a:lstStyle/>
          <a:p>
            <a:pPr marL="342900" lvl="0" indent="-342900" algn="just">
              <a:lnSpc>
                <a:spcPct val="115000"/>
              </a:lnSpc>
              <a:spcBef>
                <a:spcPts val="240"/>
              </a:spcBef>
              <a:spcAft>
                <a:spcPts val="240"/>
              </a:spcAft>
              <a:buSzPts val="1000"/>
              <a:buFont typeface="Wingdings" panose="05000000000000000000" pitchFamily="2" charset="2"/>
              <a:buChar char=""/>
              <a:tabLst>
                <a:tab pos="457200" algn="l"/>
              </a:tabLs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¿Cuál es la situación política del país y cómo pueden afectar a la empresa?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Bef>
                <a:spcPts val="240"/>
              </a:spcBef>
              <a:spcAft>
                <a:spcPts val="240"/>
              </a:spcAft>
              <a:buSzPts val="1000"/>
              <a:buFont typeface="Wingdings" panose="05000000000000000000" pitchFamily="2" charset="2"/>
              <a:buChar char=""/>
              <a:tabLst>
                <a:tab pos="457200" algn="l"/>
              </a:tabLs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¿Cuáles son los factores económicos predominantes?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Bef>
                <a:spcPts val="240"/>
              </a:spcBef>
              <a:spcAft>
                <a:spcPts val="240"/>
              </a:spcAft>
              <a:buSzPts val="1000"/>
              <a:buFont typeface="Wingdings" panose="05000000000000000000" pitchFamily="2" charset="2"/>
              <a:buChar char=""/>
              <a:tabLst>
                <a:tab pos="457200" algn="l"/>
              </a:tabLs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¿Qué importancia tiene la cultura en el mercado y cuáles son sus determinantes?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Bef>
                <a:spcPts val="240"/>
              </a:spcBef>
              <a:spcAft>
                <a:spcPts val="240"/>
              </a:spcAft>
              <a:buSzPts val="1000"/>
              <a:buFont typeface="Wingdings" panose="05000000000000000000" pitchFamily="2" charset="2"/>
              <a:buChar char=""/>
              <a:tabLst>
                <a:tab pos="457200" algn="l"/>
              </a:tabLs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¿Qué innovaciones tecnológicas pueden aparecer y afectar la estructura del mercado?</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Bef>
                <a:spcPts val="240"/>
              </a:spcBef>
              <a:spcAft>
                <a:spcPts val="240"/>
              </a:spcAft>
              <a:buSzPts val="1000"/>
              <a:buFont typeface="Wingdings" panose="05000000000000000000" pitchFamily="2" charset="2"/>
              <a:buChar char=""/>
              <a:tabLst>
                <a:tab pos="457200" algn="l"/>
              </a:tabLs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¿Existen legislaciones vigentes que regulen la empresa o puede haber algún cambio en esta normativa?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600"/>
              </a:spcAft>
              <a:buSzPts val="1000"/>
              <a:buFont typeface="Wingdings" panose="05000000000000000000" pitchFamily="2" charset="2"/>
              <a:buChar char=""/>
              <a:tabLst>
                <a:tab pos="457200" algn="l"/>
              </a:tabLs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¿Cuáles son las preocupaciones ambientales para la empresa?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ES" dirty="0"/>
          </a:p>
        </p:txBody>
      </p:sp>
    </p:spTree>
    <p:extLst>
      <p:ext uri="{BB962C8B-B14F-4D97-AF65-F5344CB8AC3E}">
        <p14:creationId xmlns:p14="http://schemas.microsoft.com/office/powerpoint/2010/main" val="749603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5E0898-82A8-917A-8C36-47A61924E411}"/>
              </a:ext>
            </a:extLst>
          </p:cNvPr>
          <p:cNvSpPr>
            <a:spLocks noGrp="1"/>
          </p:cNvSpPr>
          <p:nvPr>
            <p:ph type="title"/>
          </p:nvPr>
        </p:nvSpPr>
        <p:spPr>
          <a:xfrm>
            <a:off x="628650" y="365127"/>
            <a:ext cx="7886700" cy="543594"/>
          </a:xfrm>
        </p:spPr>
        <p:txBody>
          <a:bodyPr>
            <a:normAutofit fontScale="90000"/>
          </a:bodyPr>
          <a:lstStyle/>
          <a:p>
            <a:r>
              <a:rPr lang="es-ES" dirty="0"/>
              <a:t>ESQUEMA PESTEL</a:t>
            </a:r>
          </a:p>
        </p:txBody>
      </p:sp>
      <p:graphicFrame>
        <p:nvGraphicFramePr>
          <p:cNvPr id="4" name="Marcador de contenido 3">
            <a:extLst>
              <a:ext uri="{FF2B5EF4-FFF2-40B4-BE49-F238E27FC236}">
                <a16:creationId xmlns:a16="http://schemas.microsoft.com/office/drawing/2014/main" id="{5571AFB3-24A3-594C-BA6B-D653065F20FB}"/>
              </a:ext>
            </a:extLst>
          </p:cNvPr>
          <p:cNvGraphicFramePr>
            <a:graphicFrameLocks noGrp="1"/>
          </p:cNvGraphicFramePr>
          <p:nvPr>
            <p:ph idx="1"/>
            <p:extLst>
              <p:ext uri="{D42A27DB-BD31-4B8C-83A1-F6EECF244321}">
                <p14:modId xmlns:p14="http://schemas.microsoft.com/office/powerpoint/2010/main" val="852381104"/>
              </p:ext>
            </p:extLst>
          </p:nvPr>
        </p:nvGraphicFramePr>
        <p:xfrm>
          <a:off x="628650" y="908050"/>
          <a:ext cx="7886700" cy="58333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054967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2 Título"/>
          <p:cNvSpPr>
            <a:spLocks noGrp="1"/>
          </p:cNvSpPr>
          <p:nvPr>
            <p:ph type="title"/>
          </p:nvPr>
        </p:nvSpPr>
        <p:spPr>
          <a:xfrm>
            <a:off x="486696" y="629266"/>
            <a:ext cx="2629122" cy="1622321"/>
          </a:xfrm>
        </p:spPr>
        <p:txBody>
          <a:bodyPr>
            <a:normAutofit/>
          </a:bodyPr>
          <a:lstStyle/>
          <a:p>
            <a:r>
              <a:rPr lang="es-ES"/>
              <a:t>El entorno específico o </a:t>
            </a:r>
            <a:r>
              <a:rPr lang="es-ES" err="1"/>
              <a:t>microentorno</a:t>
            </a:r>
            <a:endParaRPr lang="es-ES"/>
          </a:p>
        </p:txBody>
      </p:sp>
      <p:sp>
        <p:nvSpPr>
          <p:cNvPr id="2" name="1 Marcador de contenido"/>
          <p:cNvSpPr>
            <a:spLocks noGrp="1"/>
          </p:cNvSpPr>
          <p:nvPr>
            <p:ph idx="1"/>
          </p:nvPr>
        </p:nvSpPr>
        <p:spPr>
          <a:xfrm>
            <a:off x="486698" y="2438400"/>
            <a:ext cx="2629120" cy="3785419"/>
          </a:xfrm>
        </p:spPr>
        <p:txBody>
          <a:bodyPr>
            <a:normAutofit/>
          </a:bodyPr>
          <a:lstStyle/>
          <a:p>
            <a:r>
              <a:rPr lang="es-ES" sz="1700"/>
              <a:t>Hace referencia a los factores que influyen en las </a:t>
            </a:r>
            <a:r>
              <a:rPr lang="es-ES" sz="1700" b="1"/>
              <a:t>empresas situadas en un mismo sector o industria</a:t>
            </a:r>
            <a:r>
              <a:rPr lang="es-ES" sz="1700"/>
              <a:t>.</a:t>
            </a:r>
          </a:p>
          <a:p>
            <a:pPr marL="109728" indent="0">
              <a:buNone/>
            </a:pPr>
            <a:endParaRPr lang="es-ES" sz="1700"/>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9292" y="0"/>
            <a:ext cx="5664708"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42766" y="557784"/>
            <a:ext cx="4938073"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4 Imagen"/>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4054396" y="1734440"/>
            <a:ext cx="4514498" cy="3385873"/>
          </a:xfrm>
          <a:prstGeom prst="rect">
            <a:avLst/>
          </a:prstGeom>
          <a:effectLst/>
        </p:spPr>
      </p:pic>
    </p:spTree>
    <p:extLst>
      <p:ext uri="{BB962C8B-B14F-4D97-AF65-F5344CB8AC3E}">
        <p14:creationId xmlns:p14="http://schemas.microsoft.com/office/powerpoint/2010/main" val="153876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515125" y="1153572"/>
            <a:ext cx="2400300" cy="4461163"/>
          </a:xfrm>
        </p:spPr>
        <p:txBody>
          <a:bodyPr>
            <a:normAutofit/>
          </a:bodyPr>
          <a:lstStyle/>
          <a:p>
            <a:r>
              <a:rPr lang="es-ES" sz="3100">
                <a:solidFill>
                  <a:srgbClr val="FFFFFF"/>
                </a:solidFill>
              </a:rPr>
              <a:t>El entorno específico o microentorno</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1 Marcador de contenido"/>
          <p:cNvSpPr>
            <a:spLocks noGrp="1"/>
          </p:cNvSpPr>
          <p:nvPr>
            <p:ph idx="1"/>
          </p:nvPr>
        </p:nvSpPr>
        <p:spPr>
          <a:xfrm>
            <a:off x="3335481" y="591344"/>
            <a:ext cx="5179868" cy="5585619"/>
          </a:xfrm>
        </p:spPr>
        <p:txBody>
          <a:bodyPr anchor="ctr">
            <a:normAutofit/>
          </a:bodyPr>
          <a:lstStyle/>
          <a:p>
            <a:pPr marL="109728" indent="0">
              <a:buNone/>
            </a:pPr>
            <a:r>
              <a:rPr lang="es-ES" dirty="0">
                <a:latin typeface="Arial"/>
                <a:ea typeface="Calibri"/>
              </a:rPr>
              <a:t>Para analizar el entorno específico o microentorno de una empresa vamos a utilizar el análisis de las cinco fuerzas de Porter </a:t>
            </a:r>
            <a:endParaRPr lang="es-ES" dirty="0"/>
          </a:p>
        </p:txBody>
      </p:sp>
    </p:spTree>
    <p:extLst>
      <p:ext uri="{BB962C8B-B14F-4D97-AF65-F5344CB8AC3E}">
        <p14:creationId xmlns:p14="http://schemas.microsoft.com/office/powerpoint/2010/main" val="822278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24">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6393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26">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Imagen 1">
            <a:extLst>
              <a:ext uri="{FF2B5EF4-FFF2-40B4-BE49-F238E27FC236}">
                <a16:creationId xmlns:a16="http://schemas.microsoft.com/office/drawing/2014/main" id="{A4582486-142A-F321-A103-B142D45869DF}"/>
              </a:ext>
            </a:extLst>
          </p:cNvPr>
          <p:cNvPicPr>
            <a:picLocks noChangeAspect="1"/>
          </p:cNvPicPr>
          <p:nvPr/>
        </p:nvPicPr>
        <p:blipFill>
          <a:blip r:embed="rId2"/>
          <a:stretch>
            <a:fillRect/>
          </a:stretch>
        </p:blipFill>
        <p:spPr>
          <a:xfrm>
            <a:off x="1568730" y="643467"/>
            <a:ext cx="6006539" cy="5571066"/>
          </a:xfrm>
          <a:prstGeom prst="rect">
            <a:avLst/>
          </a:prstGeom>
        </p:spPr>
      </p:pic>
    </p:spTree>
    <p:extLst>
      <p:ext uri="{BB962C8B-B14F-4D97-AF65-F5344CB8AC3E}">
        <p14:creationId xmlns:p14="http://schemas.microsoft.com/office/powerpoint/2010/main" val="8069479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8CA06CD6-90CA-4C45-856C-6771339E1E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10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1 Título"/>
          <p:cNvSpPr>
            <a:spLocks noGrp="1"/>
          </p:cNvSpPr>
          <p:nvPr>
            <p:ph type="title"/>
          </p:nvPr>
        </p:nvSpPr>
        <p:spPr>
          <a:xfrm>
            <a:off x="360997" y="802641"/>
            <a:ext cx="2620771" cy="4930986"/>
          </a:xfrm>
        </p:spPr>
        <p:txBody>
          <a:bodyPr vert="horz" lIns="91440" tIns="45720" rIns="91440" bIns="45720" rtlCol="0" anchor="ctr">
            <a:normAutofit/>
          </a:bodyPr>
          <a:lstStyle/>
          <a:p>
            <a:pPr algn="r" defTabSz="914400"/>
            <a:r>
              <a:rPr lang="en-US" sz="3100" b="1" kern="1200" dirty="0">
                <a:solidFill>
                  <a:schemeClr val="accent1"/>
                </a:solidFill>
                <a:latin typeface="+mj-lt"/>
                <a:ea typeface="+mj-ea"/>
                <a:cs typeface="+mj-cs"/>
              </a:rPr>
              <a:t>PODER DE NEGOCIACIÓN DE LOS CLIENTES</a:t>
            </a:r>
          </a:p>
        </p:txBody>
      </p:sp>
      <p:cxnSp>
        <p:nvCxnSpPr>
          <p:cNvPr id="44" name="Straight Connector 43">
            <a:extLst>
              <a:ext uri="{FF2B5EF4-FFF2-40B4-BE49-F238E27FC236}">
                <a16:creationId xmlns:a16="http://schemas.microsoft.com/office/drawing/2014/main" id="{5021601D-2758-4B15-A31C-FDA184C51B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2 Marcador de contenido"/>
          <p:cNvSpPr>
            <a:spLocks noGrp="1"/>
          </p:cNvSpPr>
          <p:nvPr>
            <p:ph idx="1"/>
          </p:nvPr>
        </p:nvSpPr>
        <p:spPr>
          <a:xfrm>
            <a:off x="3730022" y="548308"/>
            <a:ext cx="4688205" cy="3262708"/>
          </a:xfrm>
        </p:spPr>
        <p:txBody>
          <a:bodyPr vert="horz" lIns="91440" tIns="45720" rIns="91440" bIns="45720" rtlCol="0" anchor="t">
            <a:normAutofit fontScale="92500" lnSpcReduction="10000"/>
          </a:bodyPr>
          <a:lstStyle/>
          <a:p>
            <a:pPr indent="-228600" defTabSz="914400">
              <a:spcAft>
                <a:spcPts val="600"/>
              </a:spcAft>
            </a:pPr>
            <a:r>
              <a:rPr lang="en-US" sz="1700" dirty="0">
                <a:effectLst/>
              </a:rPr>
              <a:t>La </a:t>
            </a:r>
            <a:r>
              <a:rPr lang="en-US" sz="1700" dirty="0" err="1">
                <a:effectLst/>
              </a:rPr>
              <a:t>rentabilidad</a:t>
            </a:r>
            <a:r>
              <a:rPr lang="en-US" sz="1700" dirty="0">
                <a:effectLst/>
              </a:rPr>
              <a:t> de la </a:t>
            </a:r>
            <a:r>
              <a:rPr lang="en-US" sz="1700" dirty="0" err="1">
                <a:effectLst/>
              </a:rPr>
              <a:t>empresa</a:t>
            </a:r>
            <a:r>
              <a:rPr lang="en-US" sz="1700" dirty="0">
                <a:effectLst/>
              </a:rPr>
              <a:t> </a:t>
            </a:r>
            <a:r>
              <a:rPr lang="en-US" sz="1700" dirty="0" err="1">
                <a:effectLst/>
              </a:rPr>
              <a:t>también</a:t>
            </a:r>
            <a:r>
              <a:rPr lang="en-US" sz="1700" dirty="0">
                <a:effectLst/>
              </a:rPr>
              <a:t> </a:t>
            </a:r>
            <a:r>
              <a:rPr lang="en-US" sz="1700" dirty="0" err="1">
                <a:effectLst/>
              </a:rPr>
              <a:t>puede</a:t>
            </a:r>
            <a:r>
              <a:rPr lang="en-US" sz="1700" dirty="0">
                <a:effectLst/>
              </a:rPr>
              <a:t> verse </a:t>
            </a:r>
            <a:r>
              <a:rPr lang="en-US" sz="1700" dirty="0" err="1">
                <a:effectLst/>
              </a:rPr>
              <a:t>afectada</a:t>
            </a:r>
            <a:r>
              <a:rPr lang="en-US" sz="1700" dirty="0">
                <a:effectLst/>
              </a:rPr>
              <a:t> </a:t>
            </a:r>
            <a:r>
              <a:rPr lang="en-US" sz="1700" dirty="0" err="1">
                <a:effectLst/>
              </a:rPr>
              <a:t>si</a:t>
            </a:r>
            <a:r>
              <a:rPr lang="en-US" sz="1700" dirty="0">
                <a:effectLst/>
              </a:rPr>
              <a:t> </a:t>
            </a:r>
            <a:r>
              <a:rPr lang="en-US" sz="1700" dirty="0" err="1">
                <a:effectLst/>
              </a:rPr>
              <a:t>los</a:t>
            </a:r>
            <a:r>
              <a:rPr lang="en-US" sz="1700" dirty="0">
                <a:effectLst/>
              </a:rPr>
              <a:t> </a:t>
            </a:r>
            <a:r>
              <a:rPr lang="en-US" sz="1700" dirty="0" err="1">
                <a:effectLst/>
              </a:rPr>
              <a:t>clientes</a:t>
            </a:r>
            <a:r>
              <a:rPr lang="en-US" sz="1700" dirty="0">
                <a:effectLst/>
              </a:rPr>
              <a:t> se </a:t>
            </a:r>
            <a:r>
              <a:rPr lang="en-US" sz="1700" dirty="0" err="1">
                <a:effectLst/>
              </a:rPr>
              <a:t>asocian</a:t>
            </a:r>
            <a:r>
              <a:rPr lang="en-US" sz="1700" dirty="0">
                <a:effectLst/>
              </a:rPr>
              <a:t> entre </a:t>
            </a:r>
            <a:r>
              <a:rPr lang="en-US" sz="1700" dirty="0" err="1">
                <a:effectLst/>
              </a:rPr>
              <a:t>ellos</a:t>
            </a:r>
            <a:r>
              <a:rPr lang="en-US" sz="1700" dirty="0">
                <a:effectLst/>
              </a:rPr>
              <a:t> para </a:t>
            </a:r>
            <a:r>
              <a:rPr lang="en-US" sz="1700" dirty="0" err="1">
                <a:effectLst/>
              </a:rPr>
              <a:t>obtener</a:t>
            </a:r>
            <a:r>
              <a:rPr lang="en-US" sz="1700" dirty="0">
                <a:effectLst/>
              </a:rPr>
              <a:t> </a:t>
            </a:r>
            <a:r>
              <a:rPr lang="en-US" sz="1700" dirty="0" err="1">
                <a:effectLst/>
              </a:rPr>
              <a:t>una</a:t>
            </a:r>
            <a:r>
              <a:rPr lang="en-US" sz="1700" dirty="0">
                <a:effectLst/>
              </a:rPr>
              <a:t> </a:t>
            </a:r>
            <a:r>
              <a:rPr lang="en-US" sz="1700" dirty="0" err="1">
                <a:effectLst/>
              </a:rPr>
              <a:t>mejor</a:t>
            </a:r>
            <a:r>
              <a:rPr lang="en-US" sz="1700" dirty="0">
                <a:effectLst/>
              </a:rPr>
              <a:t> </a:t>
            </a:r>
            <a:r>
              <a:rPr lang="en-US" sz="1700" dirty="0" err="1">
                <a:effectLst/>
              </a:rPr>
              <a:t>calidad</a:t>
            </a:r>
            <a:r>
              <a:rPr lang="en-US" sz="1700" dirty="0">
                <a:effectLst/>
              </a:rPr>
              <a:t> </a:t>
            </a:r>
            <a:r>
              <a:rPr lang="en-US" sz="1700" dirty="0" err="1">
                <a:effectLst/>
              </a:rPr>
              <a:t>en</a:t>
            </a:r>
            <a:r>
              <a:rPr lang="en-US" sz="1700" dirty="0">
                <a:effectLst/>
              </a:rPr>
              <a:t> </a:t>
            </a:r>
            <a:r>
              <a:rPr lang="en-US" sz="1700" dirty="0" err="1">
                <a:effectLst/>
              </a:rPr>
              <a:t>productos</a:t>
            </a:r>
            <a:r>
              <a:rPr lang="en-US" sz="1700" dirty="0">
                <a:effectLst/>
              </a:rPr>
              <a:t> o </a:t>
            </a:r>
            <a:r>
              <a:rPr lang="en-US" sz="1700" dirty="0" err="1">
                <a:effectLst/>
              </a:rPr>
              <a:t>servicios</a:t>
            </a:r>
            <a:r>
              <a:rPr lang="en-US" sz="1700" dirty="0">
                <a:effectLst/>
              </a:rPr>
              <a:t> o para </a:t>
            </a:r>
            <a:r>
              <a:rPr lang="en-US" sz="1700" dirty="0" err="1">
                <a:effectLst/>
              </a:rPr>
              <a:t>acordar</a:t>
            </a:r>
            <a:r>
              <a:rPr lang="en-US" sz="1700" dirty="0">
                <a:effectLst/>
              </a:rPr>
              <a:t> un </a:t>
            </a:r>
            <a:r>
              <a:rPr lang="en-US" sz="1700" dirty="0" err="1">
                <a:effectLst/>
              </a:rPr>
              <a:t>precio</a:t>
            </a:r>
            <a:r>
              <a:rPr lang="en-US" sz="1700" dirty="0">
                <a:effectLst/>
              </a:rPr>
              <a:t> </a:t>
            </a:r>
            <a:r>
              <a:rPr lang="en-US" sz="1700" dirty="0" err="1">
                <a:effectLst/>
              </a:rPr>
              <a:t>máximo</a:t>
            </a:r>
            <a:r>
              <a:rPr lang="en-US" sz="1700" dirty="0">
                <a:effectLst/>
              </a:rPr>
              <a:t>. </a:t>
            </a:r>
          </a:p>
          <a:p>
            <a:pPr indent="-228600" defTabSz="914400">
              <a:spcAft>
                <a:spcPts val="600"/>
              </a:spcAft>
            </a:pPr>
            <a:r>
              <a:rPr lang="en-US" sz="1700" dirty="0">
                <a:effectLst/>
              </a:rPr>
              <a:t>Con </a:t>
            </a:r>
            <a:r>
              <a:rPr lang="en-US" sz="1700" dirty="0" err="1">
                <a:effectLst/>
              </a:rPr>
              <a:t>el</a:t>
            </a:r>
            <a:r>
              <a:rPr lang="en-US" sz="1700" dirty="0">
                <a:effectLst/>
              </a:rPr>
              <a:t> fin de </a:t>
            </a:r>
            <a:r>
              <a:rPr lang="en-US" sz="1700" dirty="0" err="1">
                <a:effectLst/>
              </a:rPr>
              <a:t>evitar</a:t>
            </a:r>
            <a:r>
              <a:rPr lang="en-US" sz="1700" dirty="0">
                <a:effectLst/>
              </a:rPr>
              <a:t> que </a:t>
            </a:r>
            <a:r>
              <a:rPr lang="en-US" sz="1700" dirty="0" err="1">
                <a:effectLst/>
              </a:rPr>
              <a:t>esta</a:t>
            </a:r>
            <a:r>
              <a:rPr lang="en-US" sz="1700" dirty="0">
                <a:effectLst/>
              </a:rPr>
              <a:t> </a:t>
            </a:r>
            <a:r>
              <a:rPr lang="en-US" sz="1700" dirty="0" err="1">
                <a:effectLst/>
              </a:rPr>
              <a:t>situación</a:t>
            </a:r>
            <a:r>
              <a:rPr lang="en-US" sz="1700" dirty="0">
                <a:effectLst/>
              </a:rPr>
              <a:t> </a:t>
            </a:r>
            <a:r>
              <a:rPr lang="en-US" sz="1700" dirty="0" err="1">
                <a:effectLst/>
              </a:rPr>
              <a:t>afecte</a:t>
            </a:r>
            <a:r>
              <a:rPr lang="en-US" sz="1700" dirty="0">
                <a:effectLst/>
              </a:rPr>
              <a:t> a un </a:t>
            </a:r>
            <a:r>
              <a:rPr lang="en-US" sz="1700" dirty="0" err="1">
                <a:effectLst/>
              </a:rPr>
              <a:t>negocio</a:t>
            </a:r>
            <a:r>
              <a:rPr lang="en-US" sz="1700" dirty="0">
                <a:effectLst/>
              </a:rPr>
              <a:t>, se </a:t>
            </a:r>
            <a:r>
              <a:rPr lang="en-US" sz="1700" dirty="0" err="1">
                <a:effectLst/>
              </a:rPr>
              <a:t>pueden</a:t>
            </a:r>
            <a:r>
              <a:rPr lang="en-US" sz="1700" dirty="0">
                <a:effectLst/>
              </a:rPr>
              <a:t> </a:t>
            </a:r>
            <a:r>
              <a:rPr lang="en-US" sz="1700" dirty="0" err="1">
                <a:effectLst/>
              </a:rPr>
              <a:t>tomar</a:t>
            </a:r>
            <a:r>
              <a:rPr lang="en-US" sz="1700" dirty="0">
                <a:effectLst/>
              </a:rPr>
              <a:t> </a:t>
            </a:r>
            <a:r>
              <a:rPr lang="en-US" sz="1700" dirty="0" err="1">
                <a:effectLst/>
              </a:rPr>
              <a:t>algunas</a:t>
            </a:r>
            <a:r>
              <a:rPr lang="en-US" sz="1700" dirty="0">
                <a:effectLst/>
              </a:rPr>
              <a:t> </a:t>
            </a:r>
            <a:r>
              <a:rPr lang="en-US" sz="1700" dirty="0" err="1">
                <a:effectLst/>
              </a:rPr>
              <a:t>medidas</a:t>
            </a:r>
            <a:r>
              <a:rPr lang="en-US" sz="1700" dirty="0">
                <a:effectLst/>
              </a:rPr>
              <a:t>, </a:t>
            </a:r>
            <a:r>
              <a:rPr lang="en-US" sz="1700" dirty="0" err="1">
                <a:effectLst/>
              </a:rPr>
              <a:t>como</a:t>
            </a:r>
            <a:r>
              <a:rPr lang="en-US" sz="1700" dirty="0">
                <a:effectLst/>
              </a:rPr>
              <a:t> las </a:t>
            </a:r>
            <a:r>
              <a:rPr lang="en-US" sz="1700" dirty="0" err="1">
                <a:effectLst/>
              </a:rPr>
              <a:t>siguientes</a:t>
            </a:r>
            <a:r>
              <a:rPr lang="en-US" sz="1700" dirty="0">
                <a:effectLst/>
              </a:rPr>
              <a:t>: </a:t>
            </a:r>
          </a:p>
          <a:p>
            <a:pPr marL="685800" lvl="1" indent="-228600" defTabSz="914400">
              <a:spcAft>
                <a:spcPts val="600"/>
              </a:spcAft>
              <a:buFont typeface="Wingdings" panose="05000000000000000000" pitchFamily="2" charset="2"/>
              <a:buChar char="q"/>
            </a:pPr>
            <a:r>
              <a:rPr lang="en-US" sz="1600" dirty="0" err="1">
                <a:effectLst/>
              </a:rPr>
              <a:t>Crear</a:t>
            </a:r>
            <a:r>
              <a:rPr lang="en-US" sz="1600" dirty="0">
                <a:effectLst/>
              </a:rPr>
              <a:t> </a:t>
            </a:r>
            <a:r>
              <a:rPr lang="en-US" sz="1600" dirty="0" err="1">
                <a:effectLst/>
              </a:rPr>
              <a:t>una</a:t>
            </a:r>
            <a:r>
              <a:rPr lang="en-US" sz="1600" dirty="0">
                <a:effectLst/>
              </a:rPr>
              <a:t> </a:t>
            </a:r>
            <a:r>
              <a:rPr lang="en-US" sz="1600" dirty="0" err="1">
                <a:effectLst/>
              </a:rPr>
              <a:t>propuesta</a:t>
            </a:r>
            <a:r>
              <a:rPr lang="en-US" sz="1600" dirty="0">
                <a:effectLst/>
              </a:rPr>
              <a:t> de valor que </a:t>
            </a:r>
            <a:r>
              <a:rPr lang="en-US" sz="1600" dirty="0" err="1">
                <a:effectLst/>
              </a:rPr>
              <a:t>diferencie</a:t>
            </a:r>
            <a:r>
              <a:rPr lang="en-US" sz="1600" dirty="0">
                <a:effectLst/>
              </a:rPr>
              <a:t> a la </a:t>
            </a:r>
            <a:r>
              <a:rPr lang="en-US" sz="1600" dirty="0" err="1">
                <a:effectLst/>
              </a:rPr>
              <a:t>empresa</a:t>
            </a:r>
            <a:r>
              <a:rPr lang="en-US" sz="1600" dirty="0">
                <a:effectLst/>
              </a:rPr>
              <a:t> de sus </a:t>
            </a:r>
            <a:r>
              <a:rPr lang="en-US" sz="1600" dirty="0" err="1">
                <a:effectLst/>
              </a:rPr>
              <a:t>competidores</a:t>
            </a:r>
            <a:r>
              <a:rPr lang="en-US" sz="1600" dirty="0">
                <a:effectLst/>
              </a:rPr>
              <a:t>. </a:t>
            </a:r>
          </a:p>
          <a:p>
            <a:pPr marL="685800" lvl="1" indent="-228600" defTabSz="914400">
              <a:spcAft>
                <a:spcPts val="600"/>
              </a:spcAft>
              <a:buFont typeface="Wingdings" panose="05000000000000000000" pitchFamily="2" charset="2"/>
              <a:buChar char="q"/>
            </a:pPr>
            <a:r>
              <a:rPr lang="en-US" sz="1600" dirty="0" err="1">
                <a:effectLst/>
              </a:rPr>
              <a:t>Aumentar</a:t>
            </a:r>
            <a:r>
              <a:rPr lang="en-US" sz="1600" dirty="0">
                <a:effectLst/>
              </a:rPr>
              <a:t> la </a:t>
            </a:r>
            <a:r>
              <a:rPr lang="en-US" sz="1600" dirty="0" err="1">
                <a:effectLst/>
              </a:rPr>
              <a:t>calidad</a:t>
            </a:r>
            <a:r>
              <a:rPr lang="en-US" sz="1600" dirty="0">
                <a:effectLst/>
              </a:rPr>
              <a:t> de </a:t>
            </a:r>
            <a:r>
              <a:rPr lang="en-US" sz="1600" dirty="0" err="1">
                <a:effectLst/>
              </a:rPr>
              <a:t>los</a:t>
            </a:r>
            <a:r>
              <a:rPr lang="en-US" sz="1600" dirty="0">
                <a:effectLst/>
              </a:rPr>
              <a:t> </a:t>
            </a:r>
            <a:r>
              <a:rPr lang="en-US" sz="1600" dirty="0" err="1">
                <a:effectLst/>
              </a:rPr>
              <a:t>productos</a:t>
            </a:r>
            <a:r>
              <a:rPr lang="en-US" sz="1600" dirty="0">
                <a:effectLst/>
              </a:rPr>
              <a:t> o </a:t>
            </a:r>
            <a:r>
              <a:rPr lang="en-US" sz="1600" dirty="0" err="1">
                <a:effectLst/>
              </a:rPr>
              <a:t>servicios</a:t>
            </a:r>
            <a:r>
              <a:rPr lang="en-US" sz="1600" dirty="0">
                <a:effectLst/>
              </a:rPr>
              <a:t>. </a:t>
            </a:r>
          </a:p>
          <a:p>
            <a:pPr marL="685800" lvl="1" indent="-228600" defTabSz="914400">
              <a:spcAft>
                <a:spcPts val="600"/>
              </a:spcAft>
              <a:buFont typeface="Wingdings" panose="05000000000000000000" pitchFamily="2" charset="2"/>
              <a:buChar char="q"/>
            </a:pPr>
            <a:r>
              <a:rPr lang="en-US" sz="1600" dirty="0" err="1">
                <a:effectLst/>
              </a:rPr>
              <a:t>Incrementar</a:t>
            </a:r>
            <a:r>
              <a:rPr lang="en-US" sz="1600" dirty="0">
                <a:effectLst/>
              </a:rPr>
              <a:t> </a:t>
            </a:r>
            <a:r>
              <a:rPr lang="en-US" sz="1600" dirty="0" err="1">
                <a:effectLst/>
              </a:rPr>
              <a:t>el</a:t>
            </a:r>
            <a:r>
              <a:rPr lang="en-US" sz="1600" dirty="0">
                <a:effectLst/>
              </a:rPr>
              <a:t> </a:t>
            </a:r>
            <a:r>
              <a:rPr lang="en-US" sz="1600" dirty="0" err="1">
                <a:effectLst/>
              </a:rPr>
              <a:t>gasto</a:t>
            </a:r>
            <a:r>
              <a:rPr lang="en-US" sz="1600" dirty="0">
                <a:effectLst/>
              </a:rPr>
              <a:t> </a:t>
            </a:r>
            <a:r>
              <a:rPr lang="en-US" sz="1600" dirty="0" err="1">
                <a:effectLst/>
              </a:rPr>
              <a:t>en</a:t>
            </a:r>
            <a:r>
              <a:rPr lang="en-US" sz="1600" dirty="0">
                <a:effectLst/>
              </a:rPr>
              <a:t> las </a:t>
            </a:r>
            <a:r>
              <a:rPr lang="en-US" sz="1600" dirty="0" err="1">
                <a:effectLst/>
              </a:rPr>
              <a:t>campañas</a:t>
            </a:r>
            <a:r>
              <a:rPr lang="en-US" sz="1600" dirty="0">
                <a:effectLst/>
              </a:rPr>
              <a:t> de marketing para </a:t>
            </a:r>
            <a:r>
              <a:rPr lang="en-US" sz="1600" dirty="0" err="1">
                <a:effectLst/>
              </a:rPr>
              <a:t>hacer</a:t>
            </a:r>
            <a:r>
              <a:rPr lang="en-US" sz="1600" dirty="0">
                <a:effectLst/>
              </a:rPr>
              <a:t> visible </a:t>
            </a:r>
            <a:r>
              <a:rPr lang="en-US" sz="1600" dirty="0" err="1">
                <a:effectLst/>
              </a:rPr>
              <a:t>esta</a:t>
            </a:r>
            <a:r>
              <a:rPr lang="en-US" sz="1600" dirty="0">
                <a:effectLst/>
              </a:rPr>
              <a:t> </a:t>
            </a:r>
            <a:r>
              <a:rPr lang="en-US" sz="1600" dirty="0" err="1">
                <a:effectLst/>
              </a:rPr>
              <a:t>diferenciación</a:t>
            </a:r>
            <a:r>
              <a:rPr lang="en-US" sz="1600" dirty="0">
                <a:effectLst/>
              </a:rPr>
              <a:t>. </a:t>
            </a:r>
          </a:p>
          <a:p>
            <a:pPr marL="109728" indent="-228600" defTabSz="914400"/>
            <a:endParaRPr lang="en-US" sz="1100" dirty="0"/>
          </a:p>
        </p:txBody>
      </p:sp>
      <p:sp>
        <p:nvSpPr>
          <p:cNvPr id="4" name="CuadroTexto 3">
            <a:extLst>
              <a:ext uri="{FF2B5EF4-FFF2-40B4-BE49-F238E27FC236}">
                <a16:creationId xmlns:a16="http://schemas.microsoft.com/office/drawing/2014/main" id="{3596B46F-9247-06B0-4C7D-ABC03C103082}"/>
              </a:ext>
            </a:extLst>
          </p:cNvPr>
          <p:cNvSpPr txBox="1"/>
          <p:nvPr/>
        </p:nvSpPr>
        <p:spPr>
          <a:xfrm>
            <a:off x="3727697" y="4005064"/>
            <a:ext cx="4688205" cy="2304628"/>
          </a:xfrm>
          <a:prstGeom prst="rect">
            <a:avLst/>
          </a:prstGeom>
          <a:solidFill>
            <a:schemeClr val="accent5">
              <a:lumMod val="60000"/>
              <a:lumOff val="40000"/>
            </a:schemeClr>
          </a:solidFill>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600" dirty="0">
                <a:effectLst/>
              </a:rPr>
              <a:t>Un </a:t>
            </a:r>
            <a:r>
              <a:rPr lang="en-US" sz="1600" dirty="0" err="1">
                <a:effectLst/>
              </a:rPr>
              <a:t>buen</a:t>
            </a:r>
            <a:r>
              <a:rPr lang="en-US" sz="1600" dirty="0">
                <a:effectLst/>
              </a:rPr>
              <a:t> </a:t>
            </a:r>
            <a:r>
              <a:rPr lang="en-US" sz="1600" dirty="0" err="1">
                <a:effectLst/>
              </a:rPr>
              <a:t>ejemplo</a:t>
            </a:r>
            <a:r>
              <a:rPr lang="en-US" sz="1600" dirty="0">
                <a:effectLst/>
              </a:rPr>
              <a:t> </a:t>
            </a:r>
            <a:r>
              <a:rPr lang="en-US" sz="1600" dirty="0" err="1">
                <a:effectLst/>
              </a:rPr>
              <a:t>en</a:t>
            </a:r>
            <a:r>
              <a:rPr lang="en-US" sz="1600" dirty="0">
                <a:effectLst/>
              </a:rPr>
              <a:t> </a:t>
            </a:r>
            <a:r>
              <a:rPr lang="en-US" sz="1600" dirty="0" err="1">
                <a:effectLst/>
              </a:rPr>
              <a:t>este</a:t>
            </a:r>
            <a:r>
              <a:rPr lang="en-US" sz="1600" dirty="0">
                <a:effectLst/>
              </a:rPr>
              <a:t> </a:t>
            </a:r>
            <a:r>
              <a:rPr lang="en-US" sz="1600" dirty="0" err="1">
                <a:effectLst/>
              </a:rPr>
              <a:t>caso</a:t>
            </a:r>
            <a:r>
              <a:rPr lang="en-US" sz="1600" dirty="0">
                <a:effectLst/>
              </a:rPr>
              <a:t> es IKEA, </a:t>
            </a:r>
            <a:r>
              <a:rPr lang="en-US" sz="1600" dirty="0" err="1">
                <a:effectLst/>
              </a:rPr>
              <a:t>ya</a:t>
            </a:r>
            <a:r>
              <a:rPr lang="en-US" sz="1600" dirty="0">
                <a:effectLst/>
              </a:rPr>
              <a:t> que </a:t>
            </a:r>
            <a:r>
              <a:rPr lang="en-US" sz="1600" dirty="0" err="1">
                <a:effectLst/>
              </a:rPr>
              <a:t>en</a:t>
            </a:r>
            <a:r>
              <a:rPr lang="en-US" sz="1600" dirty="0">
                <a:effectLst/>
              </a:rPr>
              <a:t> </a:t>
            </a:r>
            <a:r>
              <a:rPr lang="en-US" sz="1600" dirty="0" err="1">
                <a:effectLst/>
              </a:rPr>
              <a:t>el</a:t>
            </a:r>
            <a:r>
              <a:rPr lang="en-US" sz="1600" dirty="0">
                <a:effectLst/>
              </a:rPr>
              <a:t> </a:t>
            </a:r>
            <a:r>
              <a:rPr lang="en-US" sz="1600" dirty="0" err="1">
                <a:effectLst/>
              </a:rPr>
              <a:t>ámbito</a:t>
            </a:r>
            <a:r>
              <a:rPr lang="en-US" sz="1600" dirty="0">
                <a:effectLst/>
              </a:rPr>
              <a:t> de la </a:t>
            </a:r>
            <a:r>
              <a:rPr lang="en-US" sz="1600" dirty="0" err="1">
                <a:effectLst/>
              </a:rPr>
              <a:t>venta</a:t>
            </a:r>
            <a:r>
              <a:rPr lang="en-US" sz="1600" dirty="0">
                <a:effectLst/>
              </a:rPr>
              <a:t> de </a:t>
            </a:r>
            <a:r>
              <a:rPr lang="en-US" sz="1600" dirty="0" err="1">
                <a:effectLst/>
              </a:rPr>
              <a:t>muebles</a:t>
            </a:r>
            <a:r>
              <a:rPr lang="en-US" sz="1600" dirty="0">
                <a:effectLst/>
              </a:rPr>
              <a:t> </a:t>
            </a:r>
            <a:r>
              <a:rPr lang="en-US" sz="1600" dirty="0" err="1">
                <a:effectLst/>
              </a:rPr>
              <a:t>tiene</a:t>
            </a:r>
            <a:r>
              <a:rPr lang="en-US" sz="1600" dirty="0">
                <a:effectLst/>
              </a:rPr>
              <a:t> que </a:t>
            </a:r>
            <a:r>
              <a:rPr lang="en-US" sz="1600" dirty="0" err="1">
                <a:effectLst/>
              </a:rPr>
              <a:t>hacer</a:t>
            </a:r>
            <a:r>
              <a:rPr lang="en-US" sz="1600" dirty="0">
                <a:effectLst/>
              </a:rPr>
              <a:t> </a:t>
            </a:r>
            <a:r>
              <a:rPr lang="en-US" sz="1600" dirty="0" err="1">
                <a:effectLst/>
              </a:rPr>
              <a:t>frente</a:t>
            </a:r>
            <a:r>
              <a:rPr lang="en-US" sz="1600" dirty="0">
                <a:effectLst/>
              </a:rPr>
              <a:t> al </a:t>
            </a:r>
            <a:r>
              <a:rPr lang="en-US" sz="1600" dirty="0" err="1">
                <a:effectLst/>
              </a:rPr>
              <a:t>hecho</a:t>
            </a:r>
            <a:r>
              <a:rPr lang="en-US" sz="1600" dirty="0">
                <a:effectLst/>
              </a:rPr>
              <a:t> de que </a:t>
            </a:r>
            <a:r>
              <a:rPr lang="en-US" sz="1600" dirty="0" err="1">
                <a:effectLst/>
              </a:rPr>
              <a:t>los</a:t>
            </a:r>
            <a:r>
              <a:rPr lang="en-US" sz="1600" dirty="0">
                <a:effectLst/>
              </a:rPr>
              <a:t> </a:t>
            </a:r>
            <a:r>
              <a:rPr lang="en-US" sz="1600" dirty="0" err="1">
                <a:effectLst/>
              </a:rPr>
              <a:t>clientes</a:t>
            </a:r>
            <a:r>
              <a:rPr lang="en-US" sz="1600" dirty="0">
                <a:effectLst/>
              </a:rPr>
              <a:t> </a:t>
            </a:r>
            <a:r>
              <a:rPr lang="en-US" sz="1600" dirty="0" err="1">
                <a:effectLst/>
              </a:rPr>
              <a:t>tienen</a:t>
            </a:r>
            <a:r>
              <a:rPr lang="en-US" sz="1600" dirty="0">
                <a:effectLst/>
              </a:rPr>
              <a:t> a </a:t>
            </a:r>
            <a:r>
              <a:rPr lang="en-US" sz="1600" dirty="0" err="1">
                <a:effectLst/>
              </a:rPr>
              <a:t>su</a:t>
            </a:r>
            <a:r>
              <a:rPr lang="en-US" sz="1600" dirty="0">
                <a:effectLst/>
              </a:rPr>
              <a:t> </a:t>
            </a:r>
            <a:r>
              <a:rPr lang="en-US" sz="1600" dirty="0" err="1">
                <a:effectLst/>
              </a:rPr>
              <a:t>disposición</a:t>
            </a:r>
            <a:r>
              <a:rPr lang="en-US" sz="1600" dirty="0">
                <a:effectLst/>
              </a:rPr>
              <a:t> </a:t>
            </a:r>
            <a:r>
              <a:rPr lang="en-US" sz="1600" dirty="0" err="1">
                <a:effectLst/>
              </a:rPr>
              <a:t>muchas</a:t>
            </a:r>
            <a:r>
              <a:rPr lang="en-US" sz="1600" dirty="0">
                <a:effectLst/>
              </a:rPr>
              <a:t> </a:t>
            </a:r>
            <a:r>
              <a:rPr lang="en-US" sz="1600" dirty="0" err="1">
                <a:effectLst/>
              </a:rPr>
              <a:t>opciones</a:t>
            </a:r>
            <a:r>
              <a:rPr lang="en-US" sz="1600" dirty="0">
                <a:effectLst/>
              </a:rPr>
              <a:t> para </a:t>
            </a:r>
            <a:r>
              <a:rPr lang="en-US" sz="1600" dirty="0" err="1">
                <a:effectLst/>
              </a:rPr>
              <a:t>comprar</a:t>
            </a:r>
            <a:r>
              <a:rPr lang="en-US" sz="1600" dirty="0">
                <a:effectLst/>
              </a:rPr>
              <a:t> </a:t>
            </a:r>
            <a:r>
              <a:rPr lang="en-US" sz="1600" dirty="0" err="1">
                <a:effectLst/>
              </a:rPr>
              <a:t>muebles</a:t>
            </a:r>
            <a:r>
              <a:rPr lang="en-US" sz="1600" dirty="0">
                <a:effectLst/>
              </a:rPr>
              <a:t> tanto a </a:t>
            </a:r>
            <a:r>
              <a:rPr lang="en-US" sz="1600" dirty="0" err="1">
                <a:effectLst/>
              </a:rPr>
              <a:t>nivel</a:t>
            </a:r>
            <a:r>
              <a:rPr lang="en-US" sz="1600" dirty="0">
                <a:effectLst/>
              </a:rPr>
              <a:t> </a:t>
            </a:r>
            <a:r>
              <a:rPr lang="en-US" sz="1600" dirty="0" err="1">
                <a:effectLst/>
              </a:rPr>
              <a:t>mundial</a:t>
            </a:r>
            <a:r>
              <a:rPr lang="en-US" sz="1600" dirty="0">
                <a:effectLst/>
              </a:rPr>
              <a:t> </a:t>
            </a:r>
            <a:r>
              <a:rPr lang="en-US" sz="1600" dirty="0" err="1">
                <a:effectLst/>
              </a:rPr>
              <a:t>como</a:t>
            </a:r>
            <a:r>
              <a:rPr lang="en-US" sz="1600" dirty="0">
                <a:effectLst/>
              </a:rPr>
              <a:t> local. Sin embargo, IKEA se </a:t>
            </a:r>
            <a:r>
              <a:rPr lang="en-US" sz="1600" dirty="0" err="1">
                <a:effectLst/>
              </a:rPr>
              <a:t>diferencia</a:t>
            </a:r>
            <a:r>
              <a:rPr lang="en-US" sz="1600" dirty="0">
                <a:effectLst/>
              </a:rPr>
              <a:t> del resto </a:t>
            </a:r>
            <a:r>
              <a:rPr lang="en-US" sz="1600" dirty="0" err="1">
                <a:effectLst/>
              </a:rPr>
              <a:t>en</a:t>
            </a:r>
            <a:r>
              <a:rPr lang="en-US" sz="1600" dirty="0">
                <a:effectLst/>
              </a:rPr>
              <a:t> </a:t>
            </a:r>
            <a:r>
              <a:rPr lang="en-US" sz="1600" dirty="0" err="1">
                <a:effectLst/>
              </a:rPr>
              <a:t>diversos</a:t>
            </a:r>
            <a:r>
              <a:rPr lang="en-US" sz="1600" dirty="0">
                <a:effectLst/>
              </a:rPr>
              <a:t> </a:t>
            </a:r>
            <a:r>
              <a:rPr lang="en-US" sz="1600" dirty="0" err="1">
                <a:effectLst/>
              </a:rPr>
              <a:t>aspectos</a:t>
            </a:r>
            <a:r>
              <a:rPr lang="en-US" sz="1600" dirty="0">
                <a:effectLst/>
              </a:rPr>
              <a:t> </a:t>
            </a:r>
            <a:r>
              <a:rPr lang="en-US" sz="1600" dirty="0" err="1">
                <a:effectLst/>
              </a:rPr>
              <a:t>como</a:t>
            </a:r>
            <a:r>
              <a:rPr lang="en-US" sz="1600" dirty="0">
                <a:effectLst/>
              </a:rPr>
              <a:t> un </a:t>
            </a:r>
            <a:r>
              <a:rPr lang="en-US" sz="1600" dirty="0" err="1">
                <a:effectLst/>
              </a:rPr>
              <a:t>mobiliario</a:t>
            </a:r>
            <a:r>
              <a:rPr lang="en-US" sz="1600" dirty="0">
                <a:effectLst/>
              </a:rPr>
              <a:t> de </a:t>
            </a:r>
            <a:r>
              <a:rPr lang="en-US" sz="1600" dirty="0" err="1">
                <a:effectLst/>
              </a:rPr>
              <a:t>diseño</a:t>
            </a:r>
            <a:r>
              <a:rPr lang="en-US" sz="1600" dirty="0">
                <a:effectLst/>
              </a:rPr>
              <a:t> a un </a:t>
            </a:r>
            <a:r>
              <a:rPr lang="en-US" sz="1600" dirty="0" err="1">
                <a:effectLst/>
              </a:rPr>
              <a:t>precio</a:t>
            </a:r>
            <a:r>
              <a:rPr lang="en-US" sz="1600" dirty="0">
                <a:effectLst/>
              </a:rPr>
              <a:t> </a:t>
            </a:r>
            <a:r>
              <a:rPr lang="en-US" sz="1600" dirty="0" err="1">
                <a:effectLst/>
              </a:rPr>
              <a:t>asequible</a:t>
            </a:r>
            <a:r>
              <a:rPr lang="en-US" sz="1600" dirty="0">
                <a:effectLst/>
              </a:rPr>
              <a:t>, la </a:t>
            </a:r>
            <a:r>
              <a:rPr lang="en-US" sz="1600" dirty="0" err="1">
                <a:effectLst/>
              </a:rPr>
              <a:t>democratización</a:t>
            </a:r>
            <a:r>
              <a:rPr lang="en-US" sz="1600" dirty="0">
                <a:effectLst/>
              </a:rPr>
              <a:t> de la </a:t>
            </a:r>
            <a:r>
              <a:rPr lang="en-US" sz="1600" dirty="0" err="1">
                <a:effectLst/>
              </a:rPr>
              <a:t>compra</a:t>
            </a:r>
            <a:r>
              <a:rPr lang="en-US" sz="1600" dirty="0">
                <a:effectLst/>
              </a:rPr>
              <a:t> de </a:t>
            </a:r>
            <a:r>
              <a:rPr lang="en-US" sz="1600" dirty="0" err="1">
                <a:effectLst/>
              </a:rPr>
              <a:t>muebles</a:t>
            </a:r>
            <a:r>
              <a:rPr lang="en-US" sz="1600" dirty="0">
                <a:effectLst/>
              </a:rPr>
              <a:t>, la </a:t>
            </a:r>
            <a:r>
              <a:rPr lang="en-US" sz="1600" dirty="0" err="1">
                <a:effectLst/>
              </a:rPr>
              <a:t>optimización</a:t>
            </a:r>
            <a:r>
              <a:rPr lang="en-US" sz="1600" dirty="0">
                <a:effectLst/>
              </a:rPr>
              <a:t> de </a:t>
            </a:r>
            <a:r>
              <a:rPr lang="en-US" sz="1600" dirty="0" err="1">
                <a:effectLst/>
              </a:rPr>
              <a:t>los</a:t>
            </a:r>
            <a:r>
              <a:rPr lang="en-US" sz="1600" dirty="0">
                <a:effectLst/>
              </a:rPr>
              <a:t> </a:t>
            </a:r>
            <a:r>
              <a:rPr lang="en-US" sz="1600" dirty="0" err="1">
                <a:effectLst/>
              </a:rPr>
              <a:t>costes</a:t>
            </a:r>
            <a:r>
              <a:rPr lang="en-US" sz="1600" dirty="0">
                <a:effectLst/>
              </a:rPr>
              <a:t> de </a:t>
            </a:r>
            <a:r>
              <a:rPr lang="en-US" sz="1600" dirty="0" err="1">
                <a:effectLst/>
              </a:rPr>
              <a:t>transporte</a:t>
            </a:r>
            <a:r>
              <a:rPr lang="en-US" sz="1600" dirty="0">
                <a:effectLst/>
              </a:rPr>
              <a:t> y </a:t>
            </a:r>
            <a:r>
              <a:rPr lang="en-US" sz="1600" dirty="0" err="1">
                <a:effectLst/>
              </a:rPr>
              <a:t>el</a:t>
            </a:r>
            <a:r>
              <a:rPr lang="en-US" sz="1600" dirty="0">
                <a:effectLst/>
              </a:rPr>
              <a:t> </a:t>
            </a:r>
            <a:r>
              <a:rPr lang="en-US" sz="1600" dirty="0" err="1">
                <a:effectLst/>
              </a:rPr>
              <a:t>enfoque</a:t>
            </a:r>
            <a:r>
              <a:rPr lang="en-US" sz="1600" dirty="0">
                <a:effectLst/>
              </a:rPr>
              <a:t> Do It Yourself (DIY).	</a:t>
            </a:r>
          </a:p>
        </p:txBody>
      </p:sp>
      <p:pic>
        <p:nvPicPr>
          <p:cNvPr id="6" name="Imagen 5">
            <a:extLst>
              <a:ext uri="{FF2B5EF4-FFF2-40B4-BE49-F238E27FC236}">
                <a16:creationId xmlns:a16="http://schemas.microsoft.com/office/drawing/2014/main" id="{FF766A8F-69A0-9D7B-F1D8-69898432734C}"/>
              </a:ext>
            </a:extLst>
          </p:cNvPr>
          <p:cNvPicPr>
            <a:picLocks noChangeAspect="1"/>
          </p:cNvPicPr>
          <p:nvPr/>
        </p:nvPicPr>
        <p:blipFill>
          <a:blip r:embed="rId2"/>
          <a:stretch>
            <a:fillRect/>
          </a:stretch>
        </p:blipFill>
        <p:spPr>
          <a:xfrm>
            <a:off x="325423" y="4453229"/>
            <a:ext cx="2915350" cy="1408298"/>
          </a:xfrm>
          <a:prstGeom prst="rect">
            <a:avLst/>
          </a:prstGeom>
        </p:spPr>
      </p:pic>
    </p:spTree>
    <p:extLst>
      <p:ext uri="{BB962C8B-B14F-4D97-AF65-F5344CB8AC3E}">
        <p14:creationId xmlns:p14="http://schemas.microsoft.com/office/powerpoint/2010/main" val="3453531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3" descr="Imagen en blanco y negro&#10;&#10;Descripción generada automáticamente con confianza baja">
            <a:extLst>
              <a:ext uri="{FF2B5EF4-FFF2-40B4-BE49-F238E27FC236}">
                <a16:creationId xmlns:a16="http://schemas.microsoft.com/office/drawing/2014/main" id="{29D19674-4A4C-CC5A-8E55-96FD40ABA8BE}"/>
              </a:ext>
            </a:extLst>
          </p:cNvPr>
          <p:cNvPicPr>
            <a:picLocks noChangeAspect="1"/>
          </p:cNvPicPr>
          <p:nvPr/>
        </p:nvPicPr>
        <p:blipFill rotWithShape="1">
          <a:blip r:embed="rId2"/>
          <a:srcRect l="22546" r="18511" b="-1"/>
          <a:stretch/>
        </p:blipFill>
        <p:spPr>
          <a:xfrm>
            <a:off x="3570618" y="10"/>
            <a:ext cx="5573381" cy="6857990"/>
          </a:xfrm>
          <a:prstGeom prst="rect">
            <a:avLst/>
          </a:prstGeom>
        </p:spPr>
      </p:pic>
      <p:sp>
        <p:nvSpPr>
          <p:cNvPr id="40" name="Freeform: Shape 32">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589485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Shape 34">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5573380"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2 Título"/>
          <p:cNvSpPr>
            <a:spLocks noGrp="1"/>
          </p:cNvSpPr>
          <p:nvPr>
            <p:ph type="title"/>
          </p:nvPr>
        </p:nvSpPr>
        <p:spPr>
          <a:xfrm>
            <a:off x="603504" y="365125"/>
            <a:ext cx="3949616" cy="1325563"/>
          </a:xfrm>
        </p:spPr>
        <p:txBody>
          <a:bodyPr>
            <a:normAutofit/>
          </a:bodyPr>
          <a:lstStyle/>
          <a:p>
            <a:r>
              <a:rPr lang="es-ES"/>
              <a:t>LA EMPRESA</a:t>
            </a:r>
          </a:p>
        </p:txBody>
      </p:sp>
      <p:graphicFrame>
        <p:nvGraphicFramePr>
          <p:cNvPr id="23" name="1 Marcador de contenido">
            <a:extLst>
              <a:ext uri="{FF2B5EF4-FFF2-40B4-BE49-F238E27FC236}">
                <a16:creationId xmlns:a16="http://schemas.microsoft.com/office/drawing/2014/main" id="{2B2F6CE6-3BA2-F3D0-AFAB-B576C9060962}"/>
              </a:ext>
            </a:extLst>
          </p:cNvPr>
          <p:cNvGraphicFramePr>
            <a:graphicFrameLocks noGrp="1"/>
          </p:cNvGraphicFramePr>
          <p:nvPr>
            <p:ph idx="1"/>
            <p:extLst>
              <p:ext uri="{D42A27DB-BD31-4B8C-83A1-F6EECF244321}">
                <p14:modId xmlns:p14="http://schemas.microsoft.com/office/powerpoint/2010/main" val="4210296233"/>
              </p:ext>
            </p:extLst>
          </p:nvPr>
        </p:nvGraphicFramePr>
        <p:xfrm>
          <a:off x="289787" y="1673747"/>
          <a:ext cx="3248416" cy="41543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3320135"/>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1">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584266" y="938979"/>
            <a:ext cx="2620771" cy="4930246"/>
          </a:xfrm>
        </p:spPr>
        <p:txBody>
          <a:bodyPr>
            <a:normAutofit/>
          </a:bodyPr>
          <a:lstStyle/>
          <a:p>
            <a:pPr algn="r"/>
            <a:r>
              <a:rPr lang="es-ES" sz="3100" b="1" dirty="0">
                <a:solidFill>
                  <a:schemeClr val="accent1"/>
                </a:solidFill>
              </a:rPr>
              <a:t>PODER DE NEGOCIACIÓN DE PROVEEDORES</a:t>
            </a:r>
          </a:p>
        </p:txBody>
      </p:sp>
      <p:cxnSp>
        <p:nvCxnSpPr>
          <p:cNvPr id="51" name="Straight Connector 43">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1 Marcador de contenido"/>
          <p:cNvSpPr>
            <a:spLocks noGrp="1"/>
          </p:cNvSpPr>
          <p:nvPr>
            <p:ph idx="1"/>
          </p:nvPr>
        </p:nvSpPr>
        <p:spPr>
          <a:xfrm>
            <a:off x="3732023" y="963876"/>
            <a:ext cx="5088449" cy="5777491"/>
          </a:xfrm>
        </p:spPr>
        <p:txBody>
          <a:bodyPr anchor="ctr">
            <a:normAutofit lnSpcReduction="10000"/>
          </a:bodyPr>
          <a:lstStyle/>
          <a:p>
            <a:pPr indent="228600" algn="just">
              <a:spcAft>
                <a:spcPts val="600"/>
              </a:spcAft>
            </a:pPr>
            <a:r>
              <a:rPr lang="es-ES" sz="1800" dirty="0">
                <a:effectLst/>
                <a:latin typeface="Open Sans" panose="020B0606030504020204" pitchFamily="34" charset="0"/>
                <a:ea typeface="Times New Roman" panose="02020603050405020304" pitchFamily="18" charset="0"/>
                <a:cs typeface="Times New Roman" panose="02020603050405020304" pitchFamily="18" charset="0"/>
              </a:rPr>
              <a:t>Todas las empresas dependen de numerosos proveedores, pero estos últimos pueden suponer una amenaza para la rentabilidad de las organizaciones en algunos casos: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spcAft>
                <a:spcPts val="600"/>
              </a:spcAft>
              <a:buFont typeface="Arial" panose="020B0604020202020204" pitchFamily="34" charset="0"/>
              <a:buChar char="-"/>
            </a:pPr>
            <a:r>
              <a:rPr lang="es-ES" sz="1800" dirty="0">
                <a:effectLst/>
                <a:latin typeface="Open Sans" panose="020B0606030504020204" pitchFamily="34" charset="0"/>
                <a:ea typeface="Times New Roman" panose="02020603050405020304" pitchFamily="18" charset="0"/>
                <a:cs typeface="Times New Roman" panose="02020603050405020304" pitchFamily="18" charset="0"/>
              </a:rPr>
              <a:t>Si tienen el monopolio de la industria. </a:t>
            </a:r>
            <a:r>
              <a:rPr lang="es-ES" sz="1800" b="1" dirty="0">
                <a:effectLst/>
                <a:latin typeface="Open Sans" panose="020B0606030504020204" pitchFamily="34" charset="0"/>
                <a:ea typeface="Times New Roman" panose="02020603050405020304" pitchFamily="18" charset="0"/>
                <a:cs typeface="Times New Roman" panose="02020603050405020304" pitchFamily="18" charset="0"/>
              </a:rPr>
              <a:t>Por ejemplo</a:t>
            </a:r>
            <a:r>
              <a:rPr lang="es-ES" sz="1800" dirty="0">
                <a:effectLst/>
                <a:latin typeface="Open Sans" panose="020B0606030504020204" pitchFamily="34" charset="0"/>
                <a:ea typeface="Times New Roman" panose="02020603050405020304" pitchFamily="18" charset="0"/>
                <a:cs typeface="Times New Roman" panose="02020603050405020304" pitchFamily="18" charset="0"/>
              </a:rPr>
              <a:t>, Microsoft tiene prácticamente un monopolio de los sistemas operativos de los ordenadores, lo que afecta a los fabricantes de ordenadores.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spcAft>
                <a:spcPts val="600"/>
              </a:spcAft>
              <a:buFont typeface="Arial" panose="020B0604020202020204" pitchFamily="34" charset="0"/>
              <a:buChar char="-"/>
            </a:pPr>
            <a:r>
              <a:rPr lang="es-ES" sz="1800" dirty="0">
                <a:effectLst/>
                <a:latin typeface="Open Sans" panose="020B0606030504020204" pitchFamily="34" charset="0"/>
                <a:ea typeface="Times New Roman" panose="02020603050405020304" pitchFamily="18" charset="0"/>
                <a:cs typeface="Times New Roman" panose="02020603050405020304" pitchFamily="18" charset="0"/>
              </a:rPr>
              <a:t>Si las empresas se enfrentan a un coste elevado cuando quieren cambiar de proveedor.</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spcAft>
                <a:spcPts val="600"/>
              </a:spcAft>
              <a:buFont typeface="Arial" panose="020B0604020202020204" pitchFamily="34" charset="0"/>
              <a:buChar char="-"/>
            </a:pPr>
            <a:r>
              <a:rPr lang="es-ES" sz="1800" dirty="0">
                <a:effectLst/>
                <a:latin typeface="Open Sans" panose="020B0606030504020204" pitchFamily="34" charset="0"/>
                <a:ea typeface="Times New Roman" panose="02020603050405020304" pitchFamily="18" charset="0"/>
                <a:cs typeface="Times New Roman" panose="02020603050405020304" pitchFamily="18" charset="0"/>
              </a:rPr>
              <a:t>Si los proveedores pueden entrar en el mercado como un participante más.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285750" algn="just">
              <a:spcAft>
                <a:spcPts val="600"/>
              </a:spcAft>
              <a:buFont typeface="Wingdings" panose="05000000000000000000" pitchFamily="2" charset="2"/>
              <a:buChar char=""/>
            </a:pPr>
            <a:r>
              <a:rPr lang="es-ES" sz="1800" dirty="0">
                <a:effectLst/>
                <a:latin typeface="Open Sans" panose="020B0606030504020204" pitchFamily="34" charset="0"/>
                <a:ea typeface="Times New Roman" panose="02020603050405020304" pitchFamily="18" charset="0"/>
                <a:cs typeface="Times New Roman" panose="02020603050405020304" pitchFamily="18" charset="0"/>
              </a:rPr>
              <a:t>Para evitar estos riesgos, es posible tomar varias medidas, como aumentar el número de proveedores, crear alianzas a largo plazo</a:t>
            </a:r>
            <a:r>
              <a:rPr lang="es-ES" sz="1500" dirty="0">
                <a:effectLst/>
                <a:latin typeface="Open Sans" panose="020B0606030504020204" pitchFamily="34" charset="0"/>
                <a:ea typeface="Times New Roman" panose="02020603050405020304" pitchFamily="18" charset="0"/>
                <a:cs typeface="Times New Roman" panose="02020603050405020304" pitchFamily="18" charset="0"/>
              </a:rPr>
              <a:t> </a:t>
            </a:r>
            <a:r>
              <a:rPr lang="es-ES" sz="1800" dirty="0">
                <a:effectLst/>
                <a:latin typeface="Open Sans" panose="020B0606030504020204" pitchFamily="34" charset="0"/>
                <a:ea typeface="Times New Roman" panose="02020603050405020304" pitchFamily="18" charset="0"/>
                <a:cs typeface="Times New Roman" panose="02020603050405020304" pitchFamily="18" charset="0"/>
              </a:rPr>
              <a:t>o fabricar de manera directa la materia prima.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ES" sz="1500" dirty="0"/>
          </a:p>
        </p:txBody>
      </p:sp>
      <p:pic>
        <p:nvPicPr>
          <p:cNvPr id="6" name="Imagen 5">
            <a:extLst>
              <a:ext uri="{FF2B5EF4-FFF2-40B4-BE49-F238E27FC236}">
                <a16:creationId xmlns:a16="http://schemas.microsoft.com/office/drawing/2014/main" id="{B5DE7696-1C74-9C55-58C5-C731C06FD0DE}"/>
              </a:ext>
            </a:extLst>
          </p:cNvPr>
          <p:cNvPicPr>
            <a:picLocks noChangeAspect="1"/>
          </p:cNvPicPr>
          <p:nvPr/>
        </p:nvPicPr>
        <p:blipFill>
          <a:blip r:embed="rId2"/>
          <a:stretch>
            <a:fillRect/>
          </a:stretch>
        </p:blipFill>
        <p:spPr>
          <a:xfrm>
            <a:off x="734304" y="766650"/>
            <a:ext cx="2466975" cy="1847850"/>
          </a:xfrm>
          <a:prstGeom prst="rect">
            <a:avLst/>
          </a:prstGeom>
        </p:spPr>
      </p:pic>
    </p:spTree>
    <p:extLst>
      <p:ext uri="{BB962C8B-B14F-4D97-AF65-F5344CB8AC3E}">
        <p14:creationId xmlns:p14="http://schemas.microsoft.com/office/powerpoint/2010/main" val="16382985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28">
            <a:extLst>
              <a:ext uri="{FF2B5EF4-FFF2-40B4-BE49-F238E27FC236}">
                <a16:creationId xmlns:a16="http://schemas.microsoft.com/office/drawing/2014/main" id="{8CA06CD6-90CA-4C45-856C-6771339E1E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10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628650" y="963507"/>
            <a:ext cx="2620771" cy="4930986"/>
          </a:xfrm>
        </p:spPr>
        <p:txBody>
          <a:bodyPr vert="horz" lIns="91440" tIns="45720" rIns="91440" bIns="45720" rtlCol="0" anchor="ctr">
            <a:normAutofit/>
          </a:bodyPr>
          <a:lstStyle/>
          <a:p>
            <a:pPr algn="r" defTabSz="914400"/>
            <a:r>
              <a:rPr lang="en-US" sz="2800" b="1" kern="1200" dirty="0">
                <a:solidFill>
                  <a:schemeClr val="accent1"/>
                </a:solidFill>
                <a:latin typeface="+mj-lt"/>
                <a:ea typeface="+mj-ea"/>
                <a:cs typeface="+mj-cs"/>
              </a:rPr>
              <a:t>AMENAZA DE NUEVOS COMPETIDORES</a:t>
            </a:r>
          </a:p>
        </p:txBody>
      </p:sp>
      <p:cxnSp>
        <p:nvCxnSpPr>
          <p:cNvPr id="37" name="Straight Connector 30">
            <a:extLst>
              <a:ext uri="{FF2B5EF4-FFF2-40B4-BE49-F238E27FC236}">
                <a16:creationId xmlns:a16="http://schemas.microsoft.com/office/drawing/2014/main" id="{5021601D-2758-4B15-A31C-FDA184C51B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1 Marcador de contenido"/>
          <p:cNvSpPr>
            <a:spLocks noGrp="1"/>
          </p:cNvSpPr>
          <p:nvPr>
            <p:ph idx="1"/>
          </p:nvPr>
        </p:nvSpPr>
        <p:spPr>
          <a:xfrm>
            <a:off x="3747361" y="1484785"/>
            <a:ext cx="4688205" cy="1656184"/>
          </a:xfrm>
          <a:solidFill>
            <a:schemeClr val="bg1"/>
          </a:solidFill>
        </p:spPr>
        <p:txBody>
          <a:bodyPr vert="horz" lIns="91440" tIns="45720" rIns="91440" bIns="45720" rtlCol="0" anchor="t">
            <a:normAutofit/>
          </a:bodyPr>
          <a:lstStyle/>
          <a:p>
            <a:pPr indent="-228600" defTabSz="914400">
              <a:spcAft>
                <a:spcPts val="1000"/>
              </a:spcAft>
            </a:pPr>
            <a:r>
              <a:rPr lang="en-US" sz="1700" dirty="0" err="1"/>
              <a:t>Cuánto</a:t>
            </a:r>
            <a:r>
              <a:rPr lang="en-US" sz="1700" dirty="0"/>
              <a:t> </a:t>
            </a:r>
            <a:r>
              <a:rPr lang="en-US" sz="1700" dirty="0" err="1"/>
              <a:t>más</a:t>
            </a:r>
            <a:r>
              <a:rPr lang="en-US" sz="1700" dirty="0"/>
              <a:t> </a:t>
            </a:r>
            <a:r>
              <a:rPr lang="en-US" sz="1700" dirty="0" err="1"/>
              <a:t>fácil</a:t>
            </a:r>
            <a:r>
              <a:rPr lang="en-US" sz="1700" dirty="0"/>
              <a:t> le </a:t>
            </a:r>
            <a:r>
              <a:rPr lang="en-US" sz="1700" dirty="0" err="1"/>
              <a:t>resulte</a:t>
            </a:r>
            <a:r>
              <a:rPr lang="en-US" sz="1700" dirty="0"/>
              <a:t> a un </a:t>
            </a:r>
            <a:r>
              <a:rPr lang="en-US" sz="1700" dirty="0" err="1"/>
              <a:t>posible</a:t>
            </a:r>
            <a:r>
              <a:rPr lang="en-US" sz="1700" dirty="0"/>
              <a:t> </a:t>
            </a:r>
            <a:r>
              <a:rPr lang="en-US" sz="1700" dirty="0" err="1"/>
              <a:t>competidor</a:t>
            </a:r>
            <a:r>
              <a:rPr lang="en-US" sz="1700" dirty="0"/>
              <a:t> </a:t>
            </a:r>
            <a:r>
              <a:rPr lang="en-US" sz="1700" dirty="0" err="1"/>
              <a:t>superar</a:t>
            </a:r>
            <a:r>
              <a:rPr lang="en-US" sz="1700" dirty="0"/>
              <a:t> las </a:t>
            </a:r>
            <a:r>
              <a:rPr lang="en-US" sz="1700" dirty="0" err="1"/>
              <a:t>posibles</a:t>
            </a:r>
            <a:r>
              <a:rPr lang="en-US" sz="1700" dirty="0"/>
              <a:t> barreras de entrada </a:t>
            </a:r>
            <a:r>
              <a:rPr lang="en-US" sz="1700" dirty="0" err="1"/>
              <a:t>en</a:t>
            </a:r>
            <a:r>
              <a:rPr lang="en-US" sz="1700" dirty="0"/>
              <a:t> </a:t>
            </a:r>
            <a:r>
              <a:rPr lang="en-US" sz="1700" dirty="0" err="1"/>
              <a:t>el</a:t>
            </a:r>
            <a:r>
              <a:rPr lang="en-US" sz="1700" dirty="0"/>
              <a:t> mercado al </a:t>
            </a:r>
            <a:r>
              <a:rPr lang="en-US" sz="1700" dirty="0" err="1"/>
              <a:t>cual</a:t>
            </a:r>
            <a:r>
              <a:rPr lang="en-US" sz="1700" dirty="0"/>
              <a:t> </a:t>
            </a:r>
            <a:r>
              <a:rPr lang="en-US" sz="1700" dirty="0" err="1"/>
              <a:t>pertenece</a:t>
            </a:r>
            <a:r>
              <a:rPr lang="en-US" sz="1700" dirty="0"/>
              <a:t> </a:t>
            </a:r>
            <a:r>
              <a:rPr lang="en-US" sz="1700" dirty="0" err="1"/>
              <a:t>nuestra</a:t>
            </a:r>
            <a:r>
              <a:rPr lang="en-US" sz="1700" dirty="0"/>
              <a:t> </a:t>
            </a:r>
            <a:r>
              <a:rPr lang="en-US" sz="1700" dirty="0" err="1"/>
              <a:t>empresa</a:t>
            </a:r>
            <a:r>
              <a:rPr lang="en-US" sz="1700" dirty="0"/>
              <a:t>, mas </a:t>
            </a:r>
            <a:r>
              <a:rPr lang="en-US" sz="1700" dirty="0" err="1"/>
              <a:t>importante</a:t>
            </a:r>
            <a:r>
              <a:rPr lang="en-US" sz="1700" dirty="0"/>
              <a:t> </a:t>
            </a:r>
            <a:r>
              <a:rPr lang="en-US" sz="1700" dirty="0" err="1"/>
              <a:t>será</a:t>
            </a:r>
            <a:r>
              <a:rPr lang="en-US" sz="1700" dirty="0"/>
              <a:t> la </a:t>
            </a:r>
            <a:r>
              <a:rPr lang="en-US" sz="1700" dirty="0" err="1"/>
              <a:t>amenaza</a:t>
            </a:r>
            <a:r>
              <a:rPr lang="en-US" sz="1700" dirty="0"/>
              <a:t> que </a:t>
            </a:r>
            <a:r>
              <a:rPr lang="en-US" sz="1700" dirty="0" err="1"/>
              <a:t>representa</a:t>
            </a:r>
            <a:r>
              <a:rPr lang="en-US" sz="1700" dirty="0"/>
              <a:t>.</a:t>
            </a:r>
          </a:p>
          <a:p>
            <a:pPr marL="0" indent="0" defTabSz="914400">
              <a:spcAft>
                <a:spcPts val="1000"/>
              </a:spcAft>
              <a:buNone/>
            </a:pPr>
            <a:endParaRPr lang="en-US" sz="1700" dirty="0"/>
          </a:p>
          <a:p>
            <a:pPr indent="-228600" defTabSz="914400">
              <a:spcAft>
                <a:spcPts val="1000"/>
              </a:spcAft>
            </a:pPr>
            <a:endParaRPr lang="en-US" sz="1700" dirty="0"/>
          </a:p>
          <a:p>
            <a:pPr marL="109728" indent="-228600" defTabSz="914400"/>
            <a:endParaRPr lang="en-US" sz="1700" dirty="0"/>
          </a:p>
        </p:txBody>
      </p:sp>
      <p:sp>
        <p:nvSpPr>
          <p:cNvPr id="4" name="CuadroTexto 3">
            <a:extLst>
              <a:ext uri="{FF2B5EF4-FFF2-40B4-BE49-F238E27FC236}">
                <a16:creationId xmlns:a16="http://schemas.microsoft.com/office/drawing/2014/main" id="{6872C23A-2905-9512-0659-D98BCD96A8DD}"/>
              </a:ext>
            </a:extLst>
          </p:cNvPr>
          <p:cNvSpPr txBox="1"/>
          <p:nvPr/>
        </p:nvSpPr>
        <p:spPr>
          <a:xfrm>
            <a:off x="3732022" y="3589866"/>
            <a:ext cx="4688205" cy="2304628"/>
          </a:xfrm>
          <a:prstGeom prst="rect">
            <a:avLst/>
          </a:prstGeom>
          <a:solidFill>
            <a:schemeClr val="accent5">
              <a:lumMod val="60000"/>
              <a:lumOff val="40000"/>
            </a:schemeClr>
          </a:solidFill>
        </p:spPr>
        <p:txBody>
          <a:bodyPr vert="horz" lIns="91440" tIns="45720" rIns="91440" bIns="45720" rtlCol="0">
            <a:normAutofit/>
          </a:bodyPr>
          <a:lstStyle/>
          <a:p>
            <a:pPr indent="-228600">
              <a:lnSpc>
                <a:spcPct val="90000"/>
              </a:lnSpc>
              <a:spcBef>
                <a:spcPts val="600"/>
              </a:spcBef>
              <a:spcAft>
                <a:spcPts val="800"/>
              </a:spcAft>
              <a:buFont typeface="Arial" panose="020B0604020202020204" pitchFamily="34" charset="0"/>
              <a:buChar char="•"/>
            </a:pPr>
            <a:r>
              <a:rPr lang="en-US" sz="1700" dirty="0">
                <a:effectLst/>
              </a:rPr>
              <a:t>Por </a:t>
            </a:r>
            <a:r>
              <a:rPr lang="en-US" sz="1700" dirty="0" err="1">
                <a:effectLst/>
              </a:rPr>
              <a:t>ejemplo</a:t>
            </a:r>
            <a:r>
              <a:rPr lang="en-US" sz="1700" dirty="0">
                <a:effectLst/>
              </a:rPr>
              <a:t>, </a:t>
            </a:r>
            <a:r>
              <a:rPr lang="en-US" sz="1700" dirty="0" err="1">
                <a:effectLst/>
              </a:rPr>
              <a:t>en</a:t>
            </a:r>
            <a:r>
              <a:rPr lang="en-US" sz="1700" dirty="0">
                <a:effectLst/>
              </a:rPr>
              <a:t> </a:t>
            </a:r>
            <a:r>
              <a:rPr lang="en-US" sz="1700" dirty="0" err="1">
                <a:effectLst/>
              </a:rPr>
              <a:t>el</a:t>
            </a:r>
            <a:r>
              <a:rPr lang="en-US" sz="1700" dirty="0">
                <a:effectLst/>
              </a:rPr>
              <a:t> mercado de la </a:t>
            </a:r>
            <a:r>
              <a:rPr lang="en-US" sz="1700" dirty="0" err="1">
                <a:effectLst/>
              </a:rPr>
              <a:t>venta</a:t>
            </a:r>
            <a:r>
              <a:rPr lang="en-US" sz="1700" dirty="0">
                <a:effectLst/>
              </a:rPr>
              <a:t> al </a:t>
            </a:r>
            <a:r>
              <a:rPr lang="en-US" sz="1700" dirty="0" err="1">
                <a:effectLst/>
              </a:rPr>
              <a:t>por</a:t>
            </a:r>
            <a:r>
              <a:rPr lang="en-US" sz="1700" dirty="0">
                <a:effectLst/>
              </a:rPr>
              <a:t> </a:t>
            </a:r>
            <a:r>
              <a:rPr lang="en-US" sz="1700" dirty="0" err="1">
                <a:effectLst/>
              </a:rPr>
              <a:t>menor</a:t>
            </a:r>
            <a:r>
              <a:rPr lang="en-US" sz="1700" dirty="0">
                <a:effectLst/>
              </a:rPr>
              <a:t> de café premium, las barreras de entrada, </a:t>
            </a:r>
            <a:r>
              <a:rPr lang="en-US" sz="1700" dirty="0" err="1">
                <a:effectLst/>
              </a:rPr>
              <a:t>por</a:t>
            </a:r>
            <a:r>
              <a:rPr lang="en-US" sz="1700" dirty="0">
                <a:effectLst/>
              </a:rPr>
              <a:t> lo general, son </a:t>
            </a:r>
            <a:r>
              <a:rPr lang="en-US" sz="1700" dirty="0" err="1">
                <a:effectLst/>
              </a:rPr>
              <a:t>reducidas</a:t>
            </a:r>
            <a:r>
              <a:rPr lang="en-US" sz="1700" dirty="0">
                <a:effectLst/>
              </a:rPr>
              <a:t>, </a:t>
            </a:r>
            <a:r>
              <a:rPr lang="en-US" sz="1700" dirty="0" err="1">
                <a:effectLst/>
              </a:rPr>
              <a:t>por</a:t>
            </a:r>
            <a:r>
              <a:rPr lang="en-US" sz="1700" dirty="0">
                <a:effectLst/>
              </a:rPr>
              <a:t> lo que </a:t>
            </a:r>
            <a:r>
              <a:rPr lang="en-US" sz="1700" dirty="0" err="1">
                <a:effectLst/>
              </a:rPr>
              <a:t>empresas</a:t>
            </a:r>
            <a:r>
              <a:rPr lang="en-US" sz="1700" dirty="0">
                <a:effectLst/>
              </a:rPr>
              <a:t> </a:t>
            </a:r>
            <a:r>
              <a:rPr lang="en-US" sz="1700" dirty="0" err="1">
                <a:effectLst/>
              </a:rPr>
              <a:t>como</a:t>
            </a:r>
            <a:r>
              <a:rPr lang="en-US" sz="1700" dirty="0">
                <a:effectLst/>
              </a:rPr>
              <a:t> Starbucks </a:t>
            </a:r>
            <a:r>
              <a:rPr lang="en-US" sz="1700" dirty="0" err="1">
                <a:effectLst/>
              </a:rPr>
              <a:t>deben</a:t>
            </a:r>
            <a:r>
              <a:rPr lang="en-US" sz="1700" dirty="0">
                <a:effectLst/>
              </a:rPr>
              <a:t> </a:t>
            </a:r>
            <a:r>
              <a:rPr lang="en-US" sz="1700" dirty="0" err="1">
                <a:effectLst/>
              </a:rPr>
              <a:t>analizar</a:t>
            </a:r>
            <a:r>
              <a:rPr lang="en-US" sz="1700" dirty="0">
                <a:effectLst/>
              </a:rPr>
              <a:t> de </a:t>
            </a:r>
            <a:r>
              <a:rPr lang="en-US" sz="1700" dirty="0" err="1">
                <a:effectLst/>
              </a:rPr>
              <a:t>manera</a:t>
            </a:r>
            <a:r>
              <a:rPr lang="en-US" sz="1700" dirty="0">
                <a:effectLst/>
              </a:rPr>
              <a:t> continua </a:t>
            </a:r>
            <a:r>
              <a:rPr lang="en-US" sz="1700" dirty="0" err="1">
                <a:effectLst/>
              </a:rPr>
              <a:t>el</a:t>
            </a:r>
            <a:r>
              <a:rPr lang="en-US" sz="1700" dirty="0">
                <a:effectLst/>
              </a:rPr>
              <a:t> mercado y </a:t>
            </a:r>
            <a:r>
              <a:rPr lang="en-US" sz="1700" dirty="0" err="1">
                <a:effectLst/>
              </a:rPr>
              <a:t>actualizar</a:t>
            </a:r>
            <a:r>
              <a:rPr lang="en-US" sz="1700" dirty="0">
                <a:effectLst/>
              </a:rPr>
              <a:t> sus </a:t>
            </a:r>
            <a:r>
              <a:rPr lang="en-US" sz="1700" dirty="0" err="1">
                <a:effectLst/>
              </a:rPr>
              <a:t>precios</a:t>
            </a:r>
            <a:r>
              <a:rPr lang="en-US" sz="1700" dirty="0">
                <a:effectLst/>
              </a:rPr>
              <a:t> y las </a:t>
            </a:r>
            <a:r>
              <a:rPr lang="en-US" sz="1700" dirty="0" err="1">
                <a:effectLst/>
              </a:rPr>
              <a:t>ofertas</a:t>
            </a:r>
            <a:r>
              <a:rPr lang="en-US" sz="1700" dirty="0">
                <a:effectLst/>
              </a:rPr>
              <a:t> que </a:t>
            </a:r>
            <a:r>
              <a:rPr lang="en-US" sz="1700" dirty="0" err="1">
                <a:effectLst/>
              </a:rPr>
              <a:t>hacen</a:t>
            </a:r>
            <a:r>
              <a:rPr lang="en-US" sz="1700" dirty="0">
                <a:effectLst/>
              </a:rPr>
              <a:t> a sus </a:t>
            </a:r>
            <a:r>
              <a:rPr lang="en-US" sz="1700" dirty="0" err="1">
                <a:effectLst/>
              </a:rPr>
              <a:t>clientes</a:t>
            </a:r>
            <a:r>
              <a:rPr lang="en-US" sz="1700" dirty="0">
                <a:effectLst/>
              </a:rPr>
              <a:t>.</a:t>
            </a:r>
          </a:p>
        </p:txBody>
      </p:sp>
      <p:pic>
        <p:nvPicPr>
          <p:cNvPr id="5" name="Imagen 4">
            <a:extLst>
              <a:ext uri="{FF2B5EF4-FFF2-40B4-BE49-F238E27FC236}">
                <a16:creationId xmlns:a16="http://schemas.microsoft.com/office/drawing/2014/main" id="{5082D546-D8F3-88A6-E2A2-017FC7F1815B}"/>
              </a:ext>
            </a:extLst>
          </p:cNvPr>
          <p:cNvPicPr>
            <a:picLocks noChangeAspect="1"/>
          </p:cNvPicPr>
          <p:nvPr/>
        </p:nvPicPr>
        <p:blipFill>
          <a:blip r:embed="rId2"/>
          <a:stretch>
            <a:fillRect/>
          </a:stretch>
        </p:blipFill>
        <p:spPr>
          <a:xfrm>
            <a:off x="445896" y="4019550"/>
            <a:ext cx="2924175" cy="1562100"/>
          </a:xfrm>
          <a:prstGeom prst="rect">
            <a:avLst/>
          </a:prstGeom>
        </p:spPr>
      </p:pic>
    </p:spTree>
    <p:extLst>
      <p:ext uri="{BB962C8B-B14F-4D97-AF65-F5344CB8AC3E}">
        <p14:creationId xmlns:p14="http://schemas.microsoft.com/office/powerpoint/2010/main" val="18092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8CA06CD6-90CA-4C45-856C-6771339E1E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10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628650" y="963507"/>
            <a:ext cx="2620771" cy="4930986"/>
          </a:xfrm>
        </p:spPr>
        <p:txBody>
          <a:bodyPr vert="horz" lIns="91440" tIns="45720" rIns="91440" bIns="45720" rtlCol="0" anchor="ctr">
            <a:normAutofit/>
          </a:bodyPr>
          <a:lstStyle/>
          <a:p>
            <a:pPr algn="r" defTabSz="914400"/>
            <a:r>
              <a:rPr lang="en-US" sz="2800" kern="1200" dirty="0">
                <a:solidFill>
                  <a:schemeClr val="accent1"/>
                </a:solidFill>
                <a:latin typeface="+mj-lt"/>
                <a:ea typeface="+mj-ea"/>
                <a:cs typeface="+mj-cs"/>
              </a:rPr>
              <a:t>AMENAZA DE PRODUCTOS SUSTITUTOS</a:t>
            </a:r>
          </a:p>
        </p:txBody>
      </p:sp>
      <p:cxnSp>
        <p:nvCxnSpPr>
          <p:cNvPr id="31" name="Straight Connector 30">
            <a:extLst>
              <a:ext uri="{FF2B5EF4-FFF2-40B4-BE49-F238E27FC236}">
                <a16:creationId xmlns:a16="http://schemas.microsoft.com/office/drawing/2014/main" id="{5021601D-2758-4B15-A31C-FDA184C51B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1 Marcador de contenido"/>
          <p:cNvSpPr>
            <a:spLocks noGrp="1"/>
          </p:cNvSpPr>
          <p:nvPr>
            <p:ph idx="1"/>
          </p:nvPr>
        </p:nvSpPr>
        <p:spPr>
          <a:xfrm>
            <a:off x="3732022" y="963507"/>
            <a:ext cx="4688205" cy="1889429"/>
          </a:xfrm>
          <a:solidFill>
            <a:schemeClr val="bg1"/>
          </a:solidFill>
          <a:ln>
            <a:solidFill>
              <a:schemeClr val="bg1"/>
            </a:solidFill>
          </a:ln>
        </p:spPr>
        <p:txBody>
          <a:bodyPr vert="horz" lIns="91440" tIns="45720" rIns="91440" bIns="45720" rtlCol="0" anchor="t">
            <a:normAutofit/>
          </a:bodyPr>
          <a:lstStyle/>
          <a:p>
            <a:r>
              <a:rPr lang="es-ES" sz="1600" b="1" dirty="0"/>
              <a:t>Al producto que es capaz de satisfacer la misma necesidad que otro, se le llama ‘sustituto.</a:t>
            </a:r>
          </a:p>
          <a:p>
            <a:r>
              <a:rPr lang="es-ES" sz="1600" dirty="0">
                <a:solidFill>
                  <a:srgbClr val="000000"/>
                </a:solidFill>
                <a:latin typeface="Open Sans" panose="020B0606030504020204" pitchFamily="34" charset="0"/>
                <a:ea typeface="Times New Roman" panose="02020603050405020304" pitchFamily="18" charset="0"/>
                <a:cs typeface="Times New Roman" panose="02020603050405020304" pitchFamily="18" charset="0"/>
              </a:rPr>
              <a:t>Cuando en el mercado existen productos con una buena relación calidad - precio o con un coste reducido, estos pueden sustituir a otros, por lo que la rentabilidad de un negocio se ve afectada. </a:t>
            </a:r>
            <a:endParaRPr lang="es-ES" sz="1600" dirty="0">
              <a:latin typeface="Calibri" panose="020F0502020204030204" pitchFamily="34" charset="0"/>
              <a:ea typeface="Calibri" panose="020F0502020204030204" pitchFamily="34" charset="0"/>
              <a:cs typeface="Times New Roman" panose="02020603050405020304" pitchFamily="18" charset="0"/>
            </a:endParaRPr>
          </a:p>
          <a:p>
            <a:endParaRPr lang="es-ES" sz="1600" b="1" dirty="0"/>
          </a:p>
          <a:p>
            <a:pPr marL="0" indent="0" defTabSz="914400">
              <a:buNone/>
            </a:pPr>
            <a:endParaRPr lang="en-US" sz="1700" dirty="0"/>
          </a:p>
        </p:txBody>
      </p:sp>
      <p:sp>
        <p:nvSpPr>
          <p:cNvPr id="4" name="CuadroTexto 3">
            <a:extLst>
              <a:ext uri="{FF2B5EF4-FFF2-40B4-BE49-F238E27FC236}">
                <a16:creationId xmlns:a16="http://schemas.microsoft.com/office/drawing/2014/main" id="{D75B7E9D-2D9A-F01D-EEA8-95F887F74071}"/>
              </a:ext>
            </a:extLst>
          </p:cNvPr>
          <p:cNvSpPr txBox="1"/>
          <p:nvPr/>
        </p:nvSpPr>
        <p:spPr>
          <a:xfrm>
            <a:off x="3705454" y="3367801"/>
            <a:ext cx="4688205" cy="1432799"/>
          </a:xfrm>
          <a:prstGeom prst="rect">
            <a:avLst/>
          </a:prstGeom>
          <a:solidFill>
            <a:schemeClr val="accent5">
              <a:lumMod val="60000"/>
              <a:lumOff val="40000"/>
            </a:schemeClr>
          </a:solidFill>
        </p:spPr>
        <p:txBody>
          <a:bodyPr vert="horz" lIns="91440" tIns="45720" rIns="91440" bIns="45720" rtlCol="0" anchor="ctr">
            <a:normAutofit/>
          </a:bodyPr>
          <a:lstStyle/>
          <a:p>
            <a:pPr indent="226695" algn="just">
              <a:lnSpc>
                <a:spcPct val="115000"/>
              </a:lnSpc>
              <a:spcAft>
                <a:spcPts val="1200"/>
              </a:spcAft>
            </a:pPr>
            <a:r>
              <a:rPr lang="es-ES" dirty="0">
                <a:solidFill>
                  <a:srgbClr val="000000"/>
                </a:solidFill>
                <a:latin typeface="Open Sans" panose="020B0606030504020204" pitchFamily="34" charset="0"/>
                <a:ea typeface="Times New Roman" panose="02020603050405020304" pitchFamily="18" charset="0"/>
                <a:cs typeface="Times New Roman" panose="02020603050405020304" pitchFamily="18" charset="0"/>
              </a:rPr>
              <a:t>Por ejemplo, el uso generalizado en las empresas de la videoconferencia ha sido un sustituto de los viajes de negocios.</a:t>
            </a:r>
            <a:endParaRPr lang="es-ES"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56829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8CA06CD6-90CA-4C45-856C-6771339E1E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10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628650" y="963507"/>
            <a:ext cx="2620771" cy="4930986"/>
          </a:xfrm>
        </p:spPr>
        <p:txBody>
          <a:bodyPr vert="horz" lIns="91440" tIns="45720" rIns="91440" bIns="45720" rtlCol="0" anchor="ctr">
            <a:normAutofit/>
          </a:bodyPr>
          <a:lstStyle/>
          <a:p>
            <a:pPr algn="r" defTabSz="914400"/>
            <a:r>
              <a:rPr lang="en-US" sz="2800" kern="1200">
                <a:solidFill>
                  <a:schemeClr val="accent1"/>
                </a:solidFill>
                <a:latin typeface="+mj-lt"/>
                <a:ea typeface="+mj-ea"/>
                <a:cs typeface="+mj-cs"/>
              </a:rPr>
              <a:t>RIVALIDAD ENTRE COMPETIDORES</a:t>
            </a:r>
          </a:p>
        </p:txBody>
      </p:sp>
      <p:cxnSp>
        <p:nvCxnSpPr>
          <p:cNvPr id="31" name="Straight Connector 30">
            <a:extLst>
              <a:ext uri="{FF2B5EF4-FFF2-40B4-BE49-F238E27FC236}">
                <a16:creationId xmlns:a16="http://schemas.microsoft.com/office/drawing/2014/main" id="{5021601D-2758-4B15-A31C-FDA184C51B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1 Marcador de contenido"/>
          <p:cNvSpPr>
            <a:spLocks noGrp="1"/>
          </p:cNvSpPr>
          <p:nvPr>
            <p:ph idx="1"/>
          </p:nvPr>
        </p:nvSpPr>
        <p:spPr>
          <a:xfrm>
            <a:off x="3732022" y="963507"/>
            <a:ext cx="4688205" cy="1093893"/>
          </a:xfrm>
          <a:solidFill>
            <a:schemeClr val="bg1"/>
          </a:solidFill>
          <a:ln>
            <a:solidFill>
              <a:schemeClr val="bg1"/>
            </a:solidFill>
          </a:ln>
        </p:spPr>
        <p:txBody>
          <a:bodyPr vert="horz" lIns="91440" tIns="45720" rIns="91440" bIns="45720" rtlCol="0" anchor="t">
            <a:normAutofit/>
          </a:bodyPr>
          <a:lstStyle/>
          <a:p>
            <a:pPr indent="-228600" defTabSz="914400"/>
            <a:r>
              <a:rPr lang="en-US" sz="1700" dirty="0"/>
              <a:t>Una </a:t>
            </a:r>
            <a:r>
              <a:rPr lang="en-US" sz="1700" dirty="0" err="1"/>
              <a:t>empresa</a:t>
            </a:r>
            <a:r>
              <a:rPr lang="en-US" sz="1700" dirty="0"/>
              <a:t> es </a:t>
            </a:r>
            <a:r>
              <a:rPr lang="en-US" sz="1700" dirty="0" err="1"/>
              <a:t>menos</a:t>
            </a:r>
            <a:r>
              <a:rPr lang="en-US" sz="1700" dirty="0"/>
              <a:t> </a:t>
            </a:r>
            <a:r>
              <a:rPr lang="en-US" sz="1700" dirty="0" err="1"/>
              <a:t>competitiva</a:t>
            </a:r>
            <a:r>
              <a:rPr lang="en-US" sz="1700" dirty="0"/>
              <a:t> </a:t>
            </a:r>
            <a:r>
              <a:rPr lang="en-US" sz="1700" dirty="0" err="1"/>
              <a:t>cuántas</a:t>
            </a:r>
            <a:r>
              <a:rPr lang="en-US" sz="1700" dirty="0"/>
              <a:t> </a:t>
            </a:r>
            <a:r>
              <a:rPr lang="en-US" sz="1700" dirty="0" err="1"/>
              <a:t>más</a:t>
            </a:r>
            <a:r>
              <a:rPr lang="en-US" sz="1700" dirty="0"/>
              <a:t> </a:t>
            </a:r>
            <a:r>
              <a:rPr lang="en-US" sz="1700" dirty="0" err="1"/>
              <a:t>empresas</a:t>
            </a:r>
            <a:r>
              <a:rPr lang="en-US" sz="1700" dirty="0"/>
              <a:t> </a:t>
            </a:r>
            <a:r>
              <a:rPr lang="en-US" sz="1700" dirty="0" err="1"/>
              <a:t>ofrecen</a:t>
            </a:r>
            <a:r>
              <a:rPr lang="en-US" sz="1700" dirty="0"/>
              <a:t> </a:t>
            </a:r>
            <a:r>
              <a:rPr lang="en-US" sz="1700" dirty="0" err="1"/>
              <a:t>productos</a:t>
            </a:r>
            <a:r>
              <a:rPr lang="en-US" sz="1700" dirty="0"/>
              <a:t> o </a:t>
            </a:r>
            <a:r>
              <a:rPr lang="en-US" sz="1700" dirty="0" err="1"/>
              <a:t>servicios</a:t>
            </a:r>
            <a:r>
              <a:rPr lang="en-US" sz="1700" dirty="0"/>
              <a:t> </a:t>
            </a:r>
            <a:r>
              <a:rPr lang="en-US" sz="1700" dirty="0" err="1"/>
              <a:t>similares</a:t>
            </a:r>
            <a:r>
              <a:rPr lang="en-US" sz="1700" dirty="0"/>
              <a:t>.</a:t>
            </a:r>
          </a:p>
          <a:p>
            <a:pPr marL="0" indent="0" defTabSz="914400">
              <a:buNone/>
            </a:pPr>
            <a:endParaRPr lang="en-US" sz="1700" dirty="0"/>
          </a:p>
        </p:txBody>
      </p:sp>
      <p:sp>
        <p:nvSpPr>
          <p:cNvPr id="4" name="CuadroTexto 3">
            <a:extLst>
              <a:ext uri="{FF2B5EF4-FFF2-40B4-BE49-F238E27FC236}">
                <a16:creationId xmlns:a16="http://schemas.microsoft.com/office/drawing/2014/main" id="{D75B7E9D-2D9A-F01D-EEA8-95F887F74071}"/>
              </a:ext>
            </a:extLst>
          </p:cNvPr>
          <p:cNvSpPr txBox="1"/>
          <p:nvPr/>
        </p:nvSpPr>
        <p:spPr>
          <a:xfrm>
            <a:off x="3732022" y="2860297"/>
            <a:ext cx="4688205" cy="2874766"/>
          </a:xfrm>
          <a:prstGeom prst="rect">
            <a:avLst/>
          </a:prstGeom>
          <a:solidFill>
            <a:schemeClr val="accent5">
              <a:lumMod val="60000"/>
              <a:lumOff val="40000"/>
            </a:schemeClr>
          </a:solidFill>
        </p:spPr>
        <p:txBody>
          <a:bodyPr vert="horz" lIns="91440" tIns="45720" rIns="91440" bIns="45720" rtlCol="0" anchor="ctr">
            <a:normAutofit lnSpcReduction="10000"/>
          </a:bodyPr>
          <a:lstStyle/>
          <a:p>
            <a:pPr indent="-228600" algn="just">
              <a:lnSpc>
                <a:spcPct val="90000"/>
              </a:lnSpc>
              <a:spcBef>
                <a:spcPts val="240"/>
              </a:spcBef>
              <a:spcAft>
                <a:spcPts val="240"/>
              </a:spcAft>
              <a:buFont typeface="Arial" panose="020B0604020202020204" pitchFamily="34" charset="0"/>
              <a:buChar char="•"/>
            </a:pPr>
            <a:r>
              <a:rPr lang="en-US" dirty="0">
                <a:effectLst/>
              </a:rPr>
              <a:t>Por </a:t>
            </a:r>
            <a:r>
              <a:rPr lang="en-US" dirty="0" err="1">
                <a:effectLst/>
              </a:rPr>
              <a:t>ejemplo</a:t>
            </a:r>
            <a:r>
              <a:rPr lang="en-US" dirty="0">
                <a:effectLst/>
              </a:rPr>
              <a:t>, </a:t>
            </a:r>
            <a:r>
              <a:rPr lang="en-US" dirty="0" err="1">
                <a:effectLst/>
              </a:rPr>
              <a:t>si</a:t>
            </a:r>
            <a:r>
              <a:rPr lang="en-US" dirty="0">
                <a:effectLst/>
              </a:rPr>
              <a:t> </a:t>
            </a:r>
            <a:r>
              <a:rPr lang="en-US" dirty="0" err="1">
                <a:effectLst/>
              </a:rPr>
              <a:t>tomamos</a:t>
            </a:r>
            <a:r>
              <a:rPr lang="en-US" dirty="0">
                <a:effectLst/>
              </a:rPr>
              <a:t> </a:t>
            </a:r>
            <a:r>
              <a:rPr lang="en-US" dirty="0" err="1">
                <a:effectLst/>
              </a:rPr>
              <a:t>como</a:t>
            </a:r>
            <a:r>
              <a:rPr lang="en-US" dirty="0">
                <a:effectLst/>
              </a:rPr>
              <a:t> </a:t>
            </a:r>
            <a:r>
              <a:rPr lang="en-US" dirty="0" err="1">
                <a:effectLst/>
              </a:rPr>
              <a:t>referencia</a:t>
            </a:r>
            <a:r>
              <a:rPr lang="en-US" dirty="0">
                <a:effectLst/>
              </a:rPr>
              <a:t> a Amazon, </a:t>
            </a:r>
            <a:r>
              <a:rPr lang="en-US" dirty="0" err="1">
                <a:effectLst/>
              </a:rPr>
              <a:t>esta</a:t>
            </a:r>
            <a:r>
              <a:rPr lang="en-US" dirty="0">
                <a:effectLst/>
              </a:rPr>
              <a:t> </a:t>
            </a:r>
            <a:r>
              <a:rPr lang="en-US" dirty="0" err="1">
                <a:effectLst/>
              </a:rPr>
              <a:t>empresa</a:t>
            </a:r>
            <a:r>
              <a:rPr lang="en-US" dirty="0">
                <a:effectLst/>
              </a:rPr>
              <a:t> </a:t>
            </a:r>
            <a:r>
              <a:rPr lang="en-US" dirty="0" err="1">
                <a:effectLst/>
              </a:rPr>
              <a:t>tiene</a:t>
            </a:r>
            <a:r>
              <a:rPr lang="en-US" dirty="0">
                <a:effectLst/>
              </a:rPr>
              <a:t> </a:t>
            </a:r>
            <a:r>
              <a:rPr lang="en-US" dirty="0" err="1">
                <a:effectLst/>
              </a:rPr>
              <a:t>varios</a:t>
            </a:r>
            <a:r>
              <a:rPr lang="en-US" dirty="0">
                <a:effectLst/>
              </a:rPr>
              <a:t> </a:t>
            </a:r>
            <a:r>
              <a:rPr lang="en-US" dirty="0" err="1">
                <a:effectLst/>
              </a:rPr>
              <a:t>competidores</a:t>
            </a:r>
            <a:r>
              <a:rPr lang="en-US" dirty="0">
                <a:effectLst/>
              </a:rPr>
              <a:t>, </a:t>
            </a:r>
            <a:r>
              <a:rPr lang="en-US" dirty="0" err="1">
                <a:effectLst/>
              </a:rPr>
              <a:t>como</a:t>
            </a:r>
            <a:r>
              <a:rPr lang="en-US" dirty="0">
                <a:effectLst/>
              </a:rPr>
              <a:t> Alibaba o El Corte </a:t>
            </a:r>
            <a:r>
              <a:rPr lang="en-US" dirty="0" err="1">
                <a:effectLst/>
              </a:rPr>
              <a:t>Inglés</a:t>
            </a:r>
            <a:r>
              <a:rPr lang="en-US" dirty="0">
                <a:effectLst/>
              </a:rPr>
              <a:t>, </a:t>
            </a:r>
            <a:r>
              <a:rPr lang="en-US" b="1" dirty="0" err="1">
                <a:effectLst/>
              </a:rPr>
              <a:t>pero</a:t>
            </a:r>
            <a:r>
              <a:rPr lang="en-US" b="1" dirty="0">
                <a:effectLst/>
              </a:rPr>
              <a:t> son </a:t>
            </a:r>
            <a:r>
              <a:rPr lang="en-US" b="1" dirty="0" err="1">
                <a:effectLst/>
              </a:rPr>
              <a:t>diferentes</a:t>
            </a:r>
            <a:r>
              <a:rPr lang="en-US" dirty="0">
                <a:effectLst/>
              </a:rPr>
              <a:t>, de </a:t>
            </a:r>
            <a:r>
              <a:rPr lang="en-US" dirty="0" err="1">
                <a:effectLst/>
              </a:rPr>
              <a:t>ahí</a:t>
            </a:r>
            <a:r>
              <a:rPr lang="en-US" dirty="0">
                <a:effectLst/>
              </a:rPr>
              <a:t> gran </a:t>
            </a:r>
            <a:r>
              <a:rPr lang="en-US" dirty="0" err="1">
                <a:effectLst/>
              </a:rPr>
              <a:t>parte</a:t>
            </a:r>
            <a:r>
              <a:rPr lang="en-US" dirty="0">
                <a:effectLst/>
              </a:rPr>
              <a:t> de </a:t>
            </a:r>
            <a:r>
              <a:rPr lang="en-US" dirty="0" err="1">
                <a:effectLst/>
              </a:rPr>
              <a:t>su</a:t>
            </a:r>
            <a:r>
              <a:rPr lang="en-US" dirty="0">
                <a:effectLst/>
              </a:rPr>
              <a:t> </a:t>
            </a:r>
            <a:r>
              <a:rPr lang="en-US" dirty="0" err="1">
                <a:effectLst/>
              </a:rPr>
              <a:t>éxito</a:t>
            </a:r>
            <a:r>
              <a:rPr lang="en-US" dirty="0">
                <a:effectLst/>
              </a:rPr>
              <a:t> </a:t>
            </a:r>
            <a:r>
              <a:rPr lang="en-US" dirty="0" err="1">
                <a:effectLst/>
              </a:rPr>
              <a:t>en</a:t>
            </a:r>
            <a:r>
              <a:rPr lang="en-US" dirty="0">
                <a:effectLst/>
              </a:rPr>
              <a:t> </a:t>
            </a:r>
            <a:r>
              <a:rPr lang="en-US" dirty="0" err="1">
                <a:effectLst/>
              </a:rPr>
              <a:t>el</a:t>
            </a:r>
            <a:r>
              <a:rPr lang="en-US" dirty="0">
                <a:effectLst/>
              </a:rPr>
              <a:t> mercado. </a:t>
            </a:r>
          </a:p>
          <a:p>
            <a:pPr indent="-228600" algn="just">
              <a:lnSpc>
                <a:spcPct val="90000"/>
              </a:lnSpc>
              <a:buFont typeface="Arial" panose="020B0604020202020204" pitchFamily="34" charset="0"/>
              <a:buChar char="•"/>
            </a:pPr>
            <a:r>
              <a:rPr lang="en-US" dirty="0">
                <a:effectLst/>
              </a:rPr>
              <a:t>El Corte </a:t>
            </a:r>
            <a:r>
              <a:rPr lang="en-US" dirty="0" err="1">
                <a:effectLst/>
              </a:rPr>
              <a:t>Inglés</a:t>
            </a:r>
            <a:r>
              <a:rPr lang="en-US" dirty="0">
                <a:effectLst/>
              </a:rPr>
              <a:t>, </a:t>
            </a:r>
            <a:r>
              <a:rPr lang="en-US" dirty="0" err="1">
                <a:effectLst/>
              </a:rPr>
              <a:t>desde</a:t>
            </a:r>
            <a:r>
              <a:rPr lang="en-US" dirty="0">
                <a:effectLst/>
              </a:rPr>
              <a:t> sus </a:t>
            </a:r>
            <a:r>
              <a:rPr lang="en-US" dirty="0" err="1">
                <a:effectLst/>
              </a:rPr>
              <a:t>inicios</a:t>
            </a:r>
            <a:r>
              <a:rPr lang="en-US" dirty="0">
                <a:effectLst/>
              </a:rPr>
              <a:t>, se ha </a:t>
            </a:r>
            <a:r>
              <a:rPr lang="en-US" dirty="0" err="1">
                <a:effectLst/>
              </a:rPr>
              <a:t>centrado</a:t>
            </a:r>
            <a:r>
              <a:rPr lang="en-US" dirty="0">
                <a:effectLst/>
              </a:rPr>
              <a:t> </a:t>
            </a:r>
            <a:r>
              <a:rPr lang="en-US" dirty="0" err="1">
                <a:effectLst/>
              </a:rPr>
              <a:t>en</a:t>
            </a:r>
            <a:r>
              <a:rPr lang="en-US" dirty="0">
                <a:effectLst/>
              </a:rPr>
              <a:t> la </a:t>
            </a:r>
            <a:r>
              <a:rPr lang="en-US" dirty="0" err="1">
                <a:effectLst/>
              </a:rPr>
              <a:t>venta</a:t>
            </a:r>
            <a:r>
              <a:rPr lang="en-US" dirty="0">
                <a:effectLst/>
              </a:rPr>
              <a:t> </a:t>
            </a:r>
            <a:r>
              <a:rPr lang="en-US" dirty="0" err="1">
                <a:effectLst/>
              </a:rPr>
              <a:t>física</a:t>
            </a:r>
            <a:r>
              <a:rPr lang="en-US" dirty="0">
                <a:effectLst/>
              </a:rPr>
              <a:t>, que produce </a:t>
            </a:r>
            <a:r>
              <a:rPr lang="en-US" dirty="0" err="1">
                <a:effectLst/>
              </a:rPr>
              <a:t>más</a:t>
            </a:r>
            <a:r>
              <a:rPr lang="en-US" dirty="0">
                <a:effectLst/>
              </a:rPr>
              <a:t> </a:t>
            </a:r>
            <a:r>
              <a:rPr lang="en-US" dirty="0" err="1">
                <a:effectLst/>
              </a:rPr>
              <a:t>costes</a:t>
            </a:r>
            <a:r>
              <a:rPr lang="en-US" dirty="0">
                <a:effectLst/>
              </a:rPr>
              <a:t> </a:t>
            </a:r>
            <a:r>
              <a:rPr lang="en-US" dirty="0" err="1">
                <a:effectLst/>
              </a:rPr>
              <a:t>debido</a:t>
            </a:r>
            <a:r>
              <a:rPr lang="en-US" dirty="0">
                <a:effectLst/>
              </a:rPr>
              <a:t> al </a:t>
            </a:r>
            <a:r>
              <a:rPr lang="en-US" dirty="0" err="1">
                <a:effectLst/>
              </a:rPr>
              <a:t>alquiler</a:t>
            </a:r>
            <a:r>
              <a:rPr lang="en-US" dirty="0">
                <a:effectLst/>
              </a:rPr>
              <a:t> de </a:t>
            </a:r>
            <a:r>
              <a:rPr lang="en-US" dirty="0" err="1">
                <a:effectLst/>
              </a:rPr>
              <a:t>los</a:t>
            </a:r>
            <a:r>
              <a:rPr lang="en-US" dirty="0">
                <a:effectLst/>
              </a:rPr>
              <a:t> </a:t>
            </a:r>
            <a:r>
              <a:rPr lang="en-US" dirty="0" err="1">
                <a:effectLst/>
              </a:rPr>
              <a:t>inmuebles</a:t>
            </a:r>
            <a:r>
              <a:rPr lang="en-US" dirty="0">
                <a:effectLst/>
              </a:rPr>
              <a:t> y </a:t>
            </a:r>
            <a:r>
              <a:rPr lang="en-US" dirty="0" err="1">
                <a:effectLst/>
              </a:rPr>
              <a:t>tiene</a:t>
            </a:r>
            <a:r>
              <a:rPr lang="en-US" dirty="0">
                <a:effectLst/>
              </a:rPr>
              <a:t> </a:t>
            </a:r>
            <a:r>
              <a:rPr lang="en-US" dirty="0" err="1">
                <a:effectLst/>
              </a:rPr>
              <a:t>menos</a:t>
            </a:r>
            <a:r>
              <a:rPr lang="en-US" dirty="0">
                <a:effectLst/>
              </a:rPr>
              <a:t> </a:t>
            </a:r>
            <a:r>
              <a:rPr lang="en-US" dirty="0" err="1">
                <a:effectLst/>
              </a:rPr>
              <a:t>presencia</a:t>
            </a:r>
            <a:r>
              <a:rPr lang="en-US" dirty="0">
                <a:effectLst/>
              </a:rPr>
              <a:t> </a:t>
            </a:r>
            <a:r>
              <a:rPr lang="en-US" dirty="0" err="1">
                <a:effectLst/>
              </a:rPr>
              <a:t>en</a:t>
            </a:r>
            <a:r>
              <a:rPr lang="en-US" dirty="0">
                <a:effectLst/>
              </a:rPr>
              <a:t> </a:t>
            </a:r>
            <a:r>
              <a:rPr lang="en-US" dirty="0" err="1">
                <a:effectLst/>
              </a:rPr>
              <a:t>el</a:t>
            </a:r>
            <a:r>
              <a:rPr lang="en-US" dirty="0">
                <a:effectLst/>
              </a:rPr>
              <a:t> mercado digital. Sin embargo, Amazon es </a:t>
            </a:r>
            <a:r>
              <a:rPr lang="en-US" dirty="0" err="1">
                <a:effectLst/>
              </a:rPr>
              <a:t>líder</a:t>
            </a:r>
            <a:r>
              <a:rPr lang="en-US" dirty="0">
                <a:effectLst/>
              </a:rPr>
              <a:t> </a:t>
            </a:r>
            <a:r>
              <a:rPr lang="en-US" dirty="0" err="1">
                <a:effectLst/>
              </a:rPr>
              <a:t>en</a:t>
            </a:r>
            <a:r>
              <a:rPr lang="en-US" dirty="0">
                <a:effectLst/>
              </a:rPr>
              <a:t> </a:t>
            </a:r>
            <a:r>
              <a:rPr lang="en-US" dirty="0" err="1">
                <a:effectLst/>
              </a:rPr>
              <a:t>el</a:t>
            </a:r>
            <a:r>
              <a:rPr lang="en-US" dirty="0">
                <a:effectLst/>
              </a:rPr>
              <a:t> </a:t>
            </a:r>
            <a:r>
              <a:rPr lang="en-US" dirty="0" err="1">
                <a:effectLst/>
              </a:rPr>
              <a:t>comercio</a:t>
            </a:r>
            <a:r>
              <a:rPr lang="en-US" dirty="0">
                <a:effectLst/>
              </a:rPr>
              <a:t> </a:t>
            </a:r>
            <a:r>
              <a:rPr lang="en-US" dirty="0" err="1">
                <a:effectLst/>
              </a:rPr>
              <a:t>electrónico</a:t>
            </a:r>
            <a:r>
              <a:rPr lang="en-US" dirty="0">
                <a:effectLst/>
              </a:rPr>
              <a:t> y se </a:t>
            </a:r>
            <a:r>
              <a:rPr lang="en-US" dirty="0" err="1">
                <a:effectLst/>
              </a:rPr>
              <a:t>está</a:t>
            </a:r>
            <a:r>
              <a:rPr lang="en-US" dirty="0">
                <a:effectLst/>
              </a:rPr>
              <a:t> </a:t>
            </a:r>
            <a:r>
              <a:rPr lang="en-US" dirty="0" err="1">
                <a:effectLst/>
              </a:rPr>
              <a:t>introduciendo</a:t>
            </a:r>
            <a:r>
              <a:rPr lang="en-US" dirty="0">
                <a:effectLst/>
              </a:rPr>
              <a:t> </a:t>
            </a:r>
            <a:r>
              <a:rPr lang="en-US" dirty="0" err="1">
                <a:effectLst/>
              </a:rPr>
              <a:t>en</a:t>
            </a:r>
            <a:r>
              <a:rPr lang="en-US" dirty="0">
                <a:effectLst/>
              </a:rPr>
              <a:t> </a:t>
            </a:r>
            <a:r>
              <a:rPr lang="en-US" dirty="0" err="1">
                <a:effectLst/>
              </a:rPr>
              <a:t>el</a:t>
            </a:r>
            <a:r>
              <a:rPr lang="en-US" dirty="0">
                <a:effectLst/>
              </a:rPr>
              <a:t> </a:t>
            </a:r>
            <a:r>
              <a:rPr lang="en-US" dirty="0" err="1">
                <a:effectLst/>
              </a:rPr>
              <a:t>negocio</a:t>
            </a:r>
            <a:r>
              <a:rPr lang="en-US" dirty="0">
                <a:effectLst/>
              </a:rPr>
              <a:t> </a:t>
            </a:r>
            <a:r>
              <a:rPr lang="en-US" dirty="0" err="1">
                <a:effectLst/>
              </a:rPr>
              <a:t>físico</a:t>
            </a:r>
            <a:r>
              <a:rPr lang="en-US" dirty="0">
                <a:effectLst/>
              </a:rPr>
              <a:t>.</a:t>
            </a:r>
            <a:endParaRPr lang="en-US" dirty="0"/>
          </a:p>
        </p:txBody>
      </p:sp>
      <p:pic>
        <p:nvPicPr>
          <p:cNvPr id="5" name="Imagen 4">
            <a:extLst>
              <a:ext uri="{FF2B5EF4-FFF2-40B4-BE49-F238E27FC236}">
                <a16:creationId xmlns:a16="http://schemas.microsoft.com/office/drawing/2014/main" id="{B85A5049-FFA4-A24B-88C9-191162BA1109}"/>
              </a:ext>
            </a:extLst>
          </p:cNvPr>
          <p:cNvPicPr>
            <a:picLocks noChangeAspect="1"/>
          </p:cNvPicPr>
          <p:nvPr/>
        </p:nvPicPr>
        <p:blipFill>
          <a:blip r:embed="rId2"/>
          <a:stretch>
            <a:fillRect/>
          </a:stretch>
        </p:blipFill>
        <p:spPr>
          <a:xfrm>
            <a:off x="609558" y="692696"/>
            <a:ext cx="2639864" cy="1518036"/>
          </a:xfrm>
          <a:prstGeom prst="rect">
            <a:avLst/>
          </a:prstGeom>
        </p:spPr>
      </p:pic>
    </p:spTree>
    <p:extLst>
      <p:ext uri="{BB962C8B-B14F-4D97-AF65-F5344CB8AC3E}">
        <p14:creationId xmlns:p14="http://schemas.microsoft.com/office/powerpoint/2010/main" val="991090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7282" y="1022350"/>
            <a:ext cx="532209"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7282" y="837744"/>
            <a:ext cx="302419"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83495" y="640894"/>
            <a:ext cx="126206"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417402" y="635716"/>
            <a:ext cx="246459"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83041" y="635715"/>
            <a:ext cx="8180897"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ítulo 1">
            <a:extLst>
              <a:ext uri="{FF2B5EF4-FFF2-40B4-BE49-F238E27FC236}">
                <a16:creationId xmlns:a16="http://schemas.microsoft.com/office/drawing/2014/main" id="{FD264785-1726-FD89-F863-DE2CDDBF9A6F}"/>
              </a:ext>
            </a:extLst>
          </p:cNvPr>
          <p:cNvSpPr>
            <a:spLocks noGrp="1"/>
          </p:cNvSpPr>
          <p:nvPr>
            <p:ph type="title"/>
          </p:nvPr>
        </p:nvSpPr>
        <p:spPr>
          <a:xfrm>
            <a:off x="718879" y="800392"/>
            <a:ext cx="7698523" cy="1212102"/>
          </a:xfrm>
        </p:spPr>
        <p:txBody>
          <a:bodyPr>
            <a:normAutofit/>
          </a:bodyPr>
          <a:lstStyle/>
          <a:p>
            <a:r>
              <a:rPr lang="es-ES" sz="3200" b="1" dirty="0">
                <a:solidFill>
                  <a:srgbClr val="FFFFFF"/>
                </a:solidFill>
                <a:effectLst/>
                <a:latin typeface="Open Sans" panose="020B0606030504020204" pitchFamily="34" charset="0"/>
                <a:ea typeface="Times New Roman" panose="02020603050405020304" pitchFamily="18" charset="0"/>
                <a:cs typeface="Times New Roman" panose="02020603050405020304" pitchFamily="18" charset="0"/>
              </a:rPr>
              <a:t>PASOS QUE SE PUEDEN SEGUIR PARA IMPLANTAR EL MODELO DE PORTER</a:t>
            </a:r>
            <a:endParaRPr lang="es-ES" sz="3200" dirty="0">
              <a:solidFill>
                <a:srgbClr val="FFFFFF"/>
              </a:solidFill>
            </a:endParaRPr>
          </a:p>
        </p:txBody>
      </p:sp>
      <p:sp>
        <p:nvSpPr>
          <p:cNvPr id="3" name="Marcador de contenido 2">
            <a:extLst>
              <a:ext uri="{FF2B5EF4-FFF2-40B4-BE49-F238E27FC236}">
                <a16:creationId xmlns:a16="http://schemas.microsoft.com/office/drawing/2014/main" id="{E95B0623-5908-2B0E-2CC1-D71708EA2261}"/>
              </a:ext>
            </a:extLst>
          </p:cNvPr>
          <p:cNvSpPr>
            <a:spLocks noGrp="1"/>
          </p:cNvSpPr>
          <p:nvPr>
            <p:ph idx="1"/>
          </p:nvPr>
        </p:nvSpPr>
        <p:spPr>
          <a:xfrm>
            <a:off x="1025718" y="2177170"/>
            <a:ext cx="7281746" cy="4564198"/>
          </a:xfrm>
        </p:spPr>
        <p:txBody>
          <a:bodyPr anchor="ctr">
            <a:normAutofit/>
          </a:bodyPr>
          <a:lstStyle/>
          <a:p>
            <a:pPr marL="342900" lvl="0" indent="-342900">
              <a:spcAft>
                <a:spcPts val="600"/>
              </a:spcAft>
              <a:buFont typeface="Symbol" panose="05050102010706020507" pitchFamily="18" charset="2"/>
              <a:buChar char=""/>
            </a:pPr>
            <a:r>
              <a:rPr lang="es-ES" sz="1300" b="1" dirty="0">
                <a:effectLst/>
                <a:latin typeface="Open Sans" panose="020B0606030504020204" pitchFamily="34" charset="0"/>
                <a:ea typeface="Times New Roman" panose="02020603050405020304" pitchFamily="18" charset="0"/>
                <a:cs typeface="Times New Roman" panose="02020603050405020304" pitchFamily="18" charset="0"/>
              </a:rPr>
              <a:t>Definir la visión, misión y valores de la empresa.</a:t>
            </a:r>
            <a:r>
              <a:rPr lang="es-ES" sz="1300" dirty="0">
                <a:effectLst/>
                <a:latin typeface="Open Sans" panose="020B0606030504020204" pitchFamily="34" charset="0"/>
                <a:ea typeface="Times New Roman" panose="02020603050405020304" pitchFamily="18" charset="0"/>
                <a:cs typeface="Times New Roman" panose="02020603050405020304" pitchFamily="18" charset="0"/>
              </a:rPr>
              <a:t> La definición de estos tres elementos es la base para crear una estrategia basada en las 5 fuerzas de Porter. Se explicarán más adelante.</a:t>
            </a:r>
            <a:endParaRPr lang="es-ES" sz="13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600"/>
              </a:spcAft>
              <a:buFont typeface="Symbol" panose="05050102010706020507" pitchFamily="18" charset="2"/>
              <a:buChar char=""/>
            </a:pPr>
            <a:r>
              <a:rPr lang="es-ES" sz="1300" b="1" dirty="0">
                <a:effectLst/>
                <a:latin typeface="Open Sans" panose="020B0606030504020204" pitchFamily="34" charset="0"/>
                <a:ea typeface="Times New Roman" panose="02020603050405020304" pitchFamily="18" charset="0"/>
                <a:cs typeface="Times New Roman" panose="02020603050405020304" pitchFamily="18" charset="0"/>
              </a:rPr>
              <a:t>Fijar objetivos.</a:t>
            </a:r>
            <a:r>
              <a:rPr lang="es-ES" sz="1300" dirty="0">
                <a:effectLst/>
                <a:latin typeface="Open Sans" panose="020B0606030504020204" pitchFamily="34" charset="0"/>
                <a:ea typeface="Times New Roman" panose="02020603050405020304" pitchFamily="18" charset="0"/>
                <a:cs typeface="Times New Roman" panose="02020603050405020304" pitchFamily="18" charset="0"/>
              </a:rPr>
              <a:t> Es fundamental pensar qué se quiere conseguir con la aplicación del modelo de las 5 fuerzas de Porter. Los objetivos deben estar bien definidos como hemos indicado al inicio de la unidad.</a:t>
            </a:r>
            <a:endParaRPr lang="es-ES" sz="13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600"/>
              </a:spcAft>
              <a:buFont typeface="Symbol" panose="05050102010706020507" pitchFamily="18" charset="2"/>
              <a:buChar char=""/>
            </a:pPr>
            <a:r>
              <a:rPr lang="es-ES" sz="1300" b="1" dirty="0">
                <a:effectLst/>
                <a:latin typeface="Open Sans" panose="020B0606030504020204" pitchFamily="34" charset="0"/>
                <a:ea typeface="Times New Roman" panose="02020603050405020304" pitchFamily="18" charset="0"/>
                <a:cs typeface="Times New Roman" panose="02020603050405020304" pitchFamily="18" charset="0"/>
              </a:rPr>
              <a:t>Crear la estrategia. </a:t>
            </a:r>
            <a:r>
              <a:rPr lang="es-ES" sz="1300" dirty="0">
                <a:effectLst/>
                <a:latin typeface="Open Sans" panose="020B0606030504020204" pitchFamily="34" charset="0"/>
                <a:ea typeface="Times New Roman" panose="02020603050405020304" pitchFamily="18" charset="0"/>
                <a:cs typeface="Times New Roman" panose="02020603050405020304" pitchFamily="18" charset="0"/>
              </a:rPr>
              <a:t>Una vez establecidos los objetivos, llega el momento de fijar las acciones que formen parte de la estrategia. Para ello, se puede hacer lo siguiente: </a:t>
            </a:r>
            <a:endParaRPr lang="es-ES" sz="1300" dirty="0">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600"/>
              </a:spcAft>
              <a:buFont typeface="Wingdings" panose="05000000000000000000" pitchFamily="2" charset="2"/>
              <a:buChar char="q"/>
            </a:pPr>
            <a:r>
              <a:rPr lang="es-ES" sz="1300" dirty="0">
                <a:effectLst/>
                <a:latin typeface="Open Sans" panose="020B0606030504020204" pitchFamily="34" charset="0"/>
                <a:ea typeface="Times New Roman" panose="02020603050405020304" pitchFamily="18" charset="0"/>
                <a:cs typeface="Times New Roman" panose="02020603050405020304" pitchFamily="18" charset="0"/>
              </a:rPr>
              <a:t>Analizar el mercado: compara los precios y la calidad de los productos, así como la tecnología que utilizan tus competidores. </a:t>
            </a:r>
            <a:endParaRPr lang="es-ES" sz="1300" dirty="0">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600"/>
              </a:spcAft>
              <a:buFont typeface="Wingdings" panose="05000000000000000000" pitchFamily="2" charset="2"/>
              <a:buChar char="q"/>
            </a:pPr>
            <a:r>
              <a:rPr lang="es-ES" sz="1300" dirty="0">
                <a:effectLst/>
                <a:latin typeface="Open Sans" panose="020B0606030504020204" pitchFamily="34" charset="0"/>
                <a:ea typeface="Times New Roman" panose="02020603050405020304" pitchFamily="18" charset="0"/>
                <a:cs typeface="Times New Roman" panose="02020603050405020304" pitchFamily="18" charset="0"/>
              </a:rPr>
              <a:t>Estudiar las barreras de entrada en el mercado, ya sean legales, tecnológicas o de cualquier otro tipo. </a:t>
            </a:r>
            <a:endParaRPr lang="es-ES" sz="1300" dirty="0">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600"/>
              </a:spcAft>
              <a:buFont typeface="Wingdings" panose="05000000000000000000" pitchFamily="2" charset="2"/>
              <a:buChar char="q"/>
            </a:pPr>
            <a:r>
              <a:rPr lang="es-ES" sz="1300" dirty="0">
                <a:effectLst/>
                <a:latin typeface="Open Sans" panose="020B0606030504020204" pitchFamily="34" charset="0"/>
                <a:ea typeface="Times New Roman" panose="02020603050405020304" pitchFamily="18" charset="0"/>
                <a:cs typeface="Times New Roman" panose="02020603050405020304" pitchFamily="18" charset="0"/>
              </a:rPr>
              <a:t>Determinar la relación que tienes con tus proveedores de materias primas y mano de obra y fijar el coste que tendría cambiar de proveedores. </a:t>
            </a:r>
            <a:endParaRPr lang="es-ES" sz="1300" dirty="0">
              <a:effectLst/>
              <a:latin typeface="Calibri" panose="020F0502020204030204" pitchFamily="34" charset="0"/>
              <a:ea typeface="Calibri" panose="020F0502020204030204" pitchFamily="34" charset="0"/>
              <a:cs typeface="Times New Roman" panose="02020603050405020304" pitchFamily="18" charset="0"/>
            </a:endParaRPr>
          </a:p>
          <a:p>
            <a:endParaRPr lang="es-ES" sz="1300" dirty="0"/>
          </a:p>
        </p:txBody>
      </p:sp>
    </p:spTree>
    <p:extLst>
      <p:ext uri="{BB962C8B-B14F-4D97-AF65-F5344CB8AC3E}">
        <p14:creationId xmlns:p14="http://schemas.microsoft.com/office/powerpoint/2010/main" val="23461845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5600700" cy="6858000"/>
            <a:chOff x="7467600" y="0"/>
            <a:chExt cx="4724400" cy="6858000"/>
          </a:xfrm>
        </p:grpSpPr>
        <p:sp>
          <p:nvSpPr>
            <p:cNvPr id="11" name="Rectangle 10">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27275"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2900" y="990600"/>
            <a:ext cx="84582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ítulo 1">
            <a:extLst>
              <a:ext uri="{FF2B5EF4-FFF2-40B4-BE49-F238E27FC236}">
                <a16:creationId xmlns:a16="http://schemas.microsoft.com/office/drawing/2014/main" id="{226F5443-D805-4AC4-AAF9-0710F123B21F}"/>
              </a:ext>
            </a:extLst>
          </p:cNvPr>
          <p:cNvSpPr>
            <a:spLocks noGrp="1"/>
          </p:cNvSpPr>
          <p:nvPr>
            <p:ph type="title"/>
          </p:nvPr>
        </p:nvSpPr>
        <p:spPr>
          <a:xfrm>
            <a:off x="857250" y="1676400"/>
            <a:ext cx="2857500" cy="3505200"/>
          </a:xfrm>
        </p:spPr>
        <p:txBody>
          <a:bodyPr anchor="ctr">
            <a:normAutofit/>
          </a:bodyPr>
          <a:lstStyle/>
          <a:p>
            <a:r>
              <a:rPr lang="es-ES" sz="3500" b="1" dirty="0"/>
              <a:t>ANÁLISIS DAFO</a:t>
            </a:r>
          </a:p>
        </p:txBody>
      </p:sp>
      <p:sp>
        <p:nvSpPr>
          <p:cNvPr id="3" name="Marcador de contenido 2">
            <a:extLst>
              <a:ext uri="{FF2B5EF4-FFF2-40B4-BE49-F238E27FC236}">
                <a16:creationId xmlns:a16="http://schemas.microsoft.com/office/drawing/2014/main" id="{5E6E5098-D542-4518-881E-47D8B62EB4F6}"/>
              </a:ext>
            </a:extLst>
          </p:cNvPr>
          <p:cNvSpPr>
            <a:spLocks noGrp="1"/>
          </p:cNvSpPr>
          <p:nvPr>
            <p:ph idx="1"/>
          </p:nvPr>
        </p:nvSpPr>
        <p:spPr>
          <a:xfrm>
            <a:off x="3886203" y="1676400"/>
            <a:ext cx="4229097" cy="3505200"/>
          </a:xfrm>
        </p:spPr>
        <p:txBody>
          <a:bodyPr>
            <a:normAutofit/>
          </a:bodyPr>
          <a:lstStyle/>
          <a:p>
            <a:pPr marL="0" indent="0">
              <a:buNone/>
            </a:pPr>
            <a:r>
              <a:rPr lang="es-ES" b="1" i="0" dirty="0">
                <a:solidFill>
                  <a:schemeClr val="tx1">
                    <a:alpha val="55000"/>
                  </a:schemeClr>
                </a:solidFill>
                <a:effectLst/>
                <a:latin typeface="Quicksand"/>
              </a:rPr>
              <a:t>El análisis DAFO</a:t>
            </a:r>
            <a:r>
              <a:rPr lang="es-ES" b="0" i="0" dirty="0">
                <a:solidFill>
                  <a:schemeClr val="tx1">
                    <a:alpha val="55000"/>
                  </a:schemeClr>
                </a:solidFill>
                <a:effectLst/>
                <a:latin typeface="Quicksand"/>
              </a:rPr>
              <a:t> es una sencilla herramienta de análisis estratégico muy extendida en la toma de decisiones de todo tipo de organizaciones y empresas. Por tanto resulta de gran utilidad para emprendedores, autónomos y pymes a la hora de analizar sus proyectos y negocios así como elaborar sus estudios de mercado, planes estratégicos y de negocio.</a:t>
            </a:r>
            <a:endParaRPr lang="es-ES" dirty="0">
              <a:solidFill>
                <a:schemeClr val="tx1">
                  <a:alpha val="55000"/>
                </a:schemeClr>
              </a:solidFill>
            </a:endParaRPr>
          </a:p>
        </p:txBody>
      </p:sp>
    </p:spTree>
    <p:extLst>
      <p:ext uri="{BB962C8B-B14F-4D97-AF65-F5344CB8AC3E}">
        <p14:creationId xmlns:p14="http://schemas.microsoft.com/office/powerpoint/2010/main" val="23150354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FF373AD9-C94B-64E5-7C85-B4145E3B0FDB}"/>
              </a:ext>
            </a:extLst>
          </p:cNvPr>
          <p:cNvPicPr>
            <a:picLocks noChangeAspect="1"/>
          </p:cNvPicPr>
          <p:nvPr/>
        </p:nvPicPr>
        <p:blipFill>
          <a:blip r:embed="rId2"/>
          <a:stretch>
            <a:fillRect/>
          </a:stretch>
        </p:blipFill>
        <p:spPr>
          <a:xfrm>
            <a:off x="857955" y="643466"/>
            <a:ext cx="7428089" cy="5571067"/>
          </a:xfrm>
          <a:prstGeom prst="rect">
            <a:avLst/>
          </a:prstGeom>
        </p:spPr>
      </p:pic>
    </p:spTree>
    <p:extLst>
      <p:ext uri="{BB962C8B-B14F-4D97-AF65-F5344CB8AC3E}">
        <p14:creationId xmlns:p14="http://schemas.microsoft.com/office/powerpoint/2010/main" val="31342868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95B2B55-C298-473F-977E-C646CCB55CFF}"/>
              </a:ext>
            </a:extLst>
          </p:cNvPr>
          <p:cNvPicPr>
            <a:picLocks noChangeAspect="1"/>
          </p:cNvPicPr>
          <p:nvPr/>
        </p:nvPicPr>
        <p:blipFill rotWithShape="1">
          <a:blip r:embed="rId2"/>
          <a:srcRect l="32830" r="33331" b="-1"/>
          <a:stretch/>
        </p:blipFill>
        <p:spPr>
          <a:xfrm>
            <a:off x="20" y="10"/>
            <a:ext cx="3476673" cy="6857990"/>
          </a:xfrm>
          <a:prstGeom prst="rect">
            <a:avLst/>
          </a:prstGeom>
          <a:effectLst/>
        </p:spPr>
      </p:pic>
      <p:pic>
        <p:nvPicPr>
          <p:cNvPr id="2" name="Imagen 1" descr="Interfaz de usuario gráfica, Texto, Aplicación&#10;&#10;Descripción generada automáticamente">
            <a:extLst>
              <a:ext uri="{FF2B5EF4-FFF2-40B4-BE49-F238E27FC236}">
                <a16:creationId xmlns:a16="http://schemas.microsoft.com/office/drawing/2014/main" id="{B1B8375D-3B2A-8CA1-1254-D26DF97AC1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512" y="260648"/>
            <a:ext cx="8784976" cy="6264696"/>
          </a:xfrm>
          <a:prstGeom prst="rect">
            <a:avLst/>
          </a:prstGeom>
        </p:spPr>
      </p:pic>
    </p:spTree>
    <p:extLst>
      <p:ext uri="{BB962C8B-B14F-4D97-AF65-F5344CB8AC3E}">
        <p14:creationId xmlns:p14="http://schemas.microsoft.com/office/powerpoint/2010/main" val="13762673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4C0B10B-D2C4-4A54-AFAD-3D27DF88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B6BADB90-C74B-40D6-86DC-503F65FCE8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7282" y="635715"/>
            <a:ext cx="8356656" cy="2482136"/>
            <a:chOff x="409710" y="635715"/>
            <a:chExt cx="11142208" cy="2482136"/>
          </a:xfrm>
        </p:grpSpPr>
        <p:sp>
          <p:nvSpPr>
            <p:cNvPr id="63" name="Freeform 44">
              <a:extLst>
                <a:ext uri="{FF2B5EF4-FFF2-40B4-BE49-F238E27FC236}">
                  <a16:creationId xmlns:a16="http://schemas.microsoft.com/office/drawing/2014/main" id="{6559431D-1886-4AE0-9B87-9AD2ECAB84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45">
              <a:extLst>
                <a:ext uri="{FF2B5EF4-FFF2-40B4-BE49-F238E27FC236}">
                  <a16:creationId xmlns:a16="http://schemas.microsoft.com/office/drawing/2014/main" id="{373850A5-B04A-4FCD-9E73-EE322167FB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46">
              <a:extLst>
                <a:ext uri="{FF2B5EF4-FFF2-40B4-BE49-F238E27FC236}">
                  <a16:creationId xmlns:a16="http://schemas.microsoft.com/office/drawing/2014/main" id="{82C18C67-80FA-4738-AA53-0AF2419F9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47">
              <a:extLst>
                <a:ext uri="{FF2B5EF4-FFF2-40B4-BE49-F238E27FC236}">
                  <a16:creationId xmlns:a16="http://schemas.microsoft.com/office/drawing/2014/main" id="{48543B1A-8BF5-4C63-8404-41B2EA70B3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Rectangle 66">
              <a:extLst>
                <a:ext uri="{FF2B5EF4-FFF2-40B4-BE49-F238E27FC236}">
                  <a16:creationId xmlns:a16="http://schemas.microsoft.com/office/drawing/2014/main" id="{92DF5096-E051-498C-A3ED-CBA77A813AA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 name="2 Título"/>
          <p:cNvSpPr>
            <a:spLocks noGrp="1"/>
          </p:cNvSpPr>
          <p:nvPr>
            <p:ph type="title"/>
          </p:nvPr>
        </p:nvSpPr>
        <p:spPr>
          <a:xfrm>
            <a:off x="785460" y="759805"/>
            <a:ext cx="7729890" cy="1325563"/>
          </a:xfrm>
        </p:spPr>
        <p:txBody>
          <a:bodyPr>
            <a:normAutofit/>
          </a:bodyPr>
          <a:lstStyle/>
          <a:p>
            <a:r>
              <a:rPr lang="es-ES" sz="2200" dirty="0">
                <a:solidFill>
                  <a:srgbClr val="FFFFFF"/>
                </a:solidFill>
              </a:rPr>
              <a:t>UNA VEZ REALIZADO EL ANÁLISIS DAFO, SE DEBEN ESTABLECER LAS ESTRATEGIAS ADECUADAS Y PARA ELLO UTILIZAREMOS LA </a:t>
            </a:r>
            <a:r>
              <a:rPr lang="es-ES" sz="2200" b="1" dirty="0">
                <a:solidFill>
                  <a:srgbClr val="FFFFFF"/>
                </a:solidFill>
              </a:rPr>
              <a:t>MATRIZ CAME</a:t>
            </a:r>
            <a:br>
              <a:rPr lang="es-ES" sz="2200" dirty="0">
                <a:solidFill>
                  <a:srgbClr val="FFFFFF"/>
                </a:solidFill>
              </a:rPr>
            </a:br>
            <a:endParaRPr lang="es-ES" sz="2200" dirty="0">
              <a:solidFill>
                <a:srgbClr val="FFFFFF"/>
              </a:solidFill>
            </a:endParaRPr>
          </a:p>
        </p:txBody>
      </p:sp>
      <p:pic>
        <p:nvPicPr>
          <p:cNvPr id="18" name="Picture 17" descr="Imagen en blanco y negro&#10;&#10;Descripción generada automáticamente con confianza baja">
            <a:extLst>
              <a:ext uri="{FF2B5EF4-FFF2-40B4-BE49-F238E27FC236}">
                <a16:creationId xmlns:a16="http://schemas.microsoft.com/office/drawing/2014/main" id="{DFF14422-3EE9-4934-B4B5-89DC2B50BDD9}"/>
              </a:ext>
            </a:extLst>
          </p:cNvPr>
          <p:cNvPicPr>
            <a:picLocks noChangeAspect="1"/>
          </p:cNvPicPr>
          <p:nvPr/>
        </p:nvPicPr>
        <p:blipFill rotWithShape="1">
          <a:blip r:embed="rId2"/>
          <a:srcRect l="18282" r="14248"/>
          <a:stretch/>
        </p:blipFill>
        <p:spPr>
          <a:xfrm>
            <a:off x="4574169" y="2492376"/>
            <a:ext cx="3601803" cy="3563372"/>
          </a:xfrm>
          <a:prstGeom prst="rect">
            <a:avLst/>
          </a:prstGeom>
        </p:spPr>
      </p:pic>
      <p:graphicFrame>
        <p:nvGraphicFramePr>
          <p:cNvPr id="8" name="1 Marcador de contenido">
            <a:extLst>
              <a:ext uri="{FF2B5EF4-FFF2-40B4-BE49-F238E27FC236}">
                <a16:creationId xmlns:a16="http://schemas.microsoft.com/office/drawing/2014/main" id="{16D3B410-C1F0-42B3-9AD3-5F6C86A377BF}"/>
              </a:ext>
            </a:extLst>
          </p:cNvPr>
          <p:cNvGraphicFramePr>
            <a:graphicFrameLocks noGrp="1"/>
          </p:cNvGraphicFramePr>
          <p:nvPr>
            <p:ph idx="1"/>
            <p:extLst>
              <p:ext uri="{D42A27DB-BD31-4B8C-83A1-F6EECF244321}">
                <p14:modId xmlns:p14="http://schemas.microsoft.com/office/powerpoint/2010/main" val="366809193"/>
              </p:ext>
            </p:extLst>
          </p:nvPr>
        </p:nvGraphicFramePr>
        <p:xfrm>
          <a:off x="1068678" y="2494450"/>
          <a:ext cx="3040158" cy="35631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195132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663F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Imagen 15">
            <a:extLst>
              <a:ext uri="{FF2B5EF4-FFF2-40B4-BE49-F238E27FC236}">
                <a16:creationId xmlns:a16="http://schemas.microsoft.com/office/drawing/2014/main" id="{60AF1115-5627-9651-8885-4B1E695653E2}"/>
              </a:ext>
            </a:extLst>
          </p:cNvPr>
          <p:cNvPicPr>
            <a:picLocks noChangeAspect="1"/>
          </p:cNvPicPr>
          <p:nvPr/>
        </p:nvPicPr>
        <p:blipFill>
          <a:blip r:embed="rId2"/>
          <a:stretch>
            <a:fillRect/>
          </a:stretch>
        </p:blipFill>
        <p:spPr>
          <a:xfrm>
            <a:off x="482600" y="873126"/>
            <a:ext cx="8178799" cy="5111748"/>
          </a:xfrm>
          <a:prstGeom prst="rect">
            <a:avLst/>
          </a:prstGeom>
        </p:spPr>
      </p:pic>
    </p:spTree>
    <p:extLst>
      <p:ext uri="{BB962C8B-B14F-4D97-AF65-F5344CB8AC3E}">
        <p14:creationId xmlns:p14="http://schemas.microsoft.com/office/powerpoint/2010/main" val="893752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2 Título"/>
          <p:cNvSpPr>
            <a:spLocks noGrp="1"/>
          </p:cNvSpPr>
          <p:nvPr>
            <p:ph type="title"/>
          </p:nvPr>
        </p:nvSpPr>
        <p:spPr>
          <a:xfrm>
            <a:off x="495030" y="2767106"/>
            <a:ext cx="2160621" cy="3071906"/>
          </a:xfrm>
        </p:spPr>
        <p:txBody>
          <a:bodyPr vert="horz" lIns="91440" tIns="45720" rIns="91440" bIns="45720" rtlCol="0" anchor="t">
            <a:normAutofit/>
          </a:bodyPr>
          <a:lstStyle/>
          <a:p>
            <a:pPr defTabSz="914400"/>
            <a:r>
              <a:rPr lang="en-US" sz="3000" kern="1200">
                <a:solidFill>
                  <a:srgbClr val="FFFFFF"/>
                </a:solidFill>
                <a:latin typeface="+mj-lt"/>
                <a:ea typeface="+mj-ea"/>
                <a:cs typeface="+mj-cs"/>
              </a:rPr>
              <a:t>OBJETIVOS GENERALES:</a:t>
            </a:r>
          </a:p>
        </p:txBody>
      </p:sp>
      <p:graphicFrame>
        <p:nvGraphicFramePr>
          <p:cNvPr id="6" name="Marcador de contenido 5">
            <a:extLst>
              <a:ext uri="{FF2B5EF4-FFF2-40B4-BE49-F238E27FC236}">
                <a16:creationId xmlns:a16="http://schemas.microsoft.com/office/drawing/2014/main" id="{8169AE82-755C-26EB-D0C8-493F8E063FB0}"/>
              </a:ext>
            </a:extLst>
          </p:cNvPr>
          <p:cNvGraphicFramePr>
            <a:graphicFrameLocks noGrp="1"/>
          </p:cNvGraphicFramePr>
          <p:nvPr>
            <p:ph idx="1"/>
            <p:extLst>
              <p:ext uri="{D42A27DB-BD31-4B8C-83A1-F6EECF244321}">
                <p14:modId xmlns:p14="http://schemas.microsoft.com/office/powerpoint/2010/main" val="3990849197"/>
              </p:ext>
            </p:extLst>
          </p:nvPr>
        </p:nvGraphicFramePr>
        <p:xfrm>
          <a:off x="2243176" y="1035012"/>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00141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1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907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12">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Marcador de contenido 5" descr="Escala de tiempo&#10;&#10;Descripción generada automáticamente">
            <a:extLst>
              <a:ext uri="{FF2B5EF4-FFF2-40B4-BE49-F238E27FC236}">
                <a16:creationId xmlns:a16="http://schemas.microsoft.com/office/drawing/2014/main" id="{CAB64FD0-52D3-0220-8AE5-320C4E083FCD}"/>
              </a:ext>
            </a:extLst>
          </p:cNvPr>
          <p:cNvPicPr>
            <a:picLocks noGrp="1" noChangeAspect="1"/>
          </p:cNvPicPr>
          <p:nvPr>
            <p:ph idx="4294967295"/>
          </p:nvPr>
        </p:nvPicPr>
        <p:blipFill>
          <a:blip r:embed="rId2"/>
          <a:stretch>
            <a:fillRect/>
          </a:stretch>
        </p:blipFill>
        <p:spPr>
          <a:xfrm>
            <a:off x="482600" y="903795"/>
            <a:ext cx="8178799" cy="5050410"/>
          </a:xfrm>
          <a:prstGeom prst="rect">
            <a:avLst/>
          </a:prstGeom>
        </p:spPr>
      </p:pic>
    </p:spTree>
    <p:extLst>
      <p:ext uri="{BB962C8B-B14F-4D97-AF65-F5344CB8AC3E}">
        <p14:creationId xmlns:p14="http://schemas.microsoft.com/office/powerpoint/2010/main" val="9897382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3356" y="1928731"/>
            <a:ext cx="3333749"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771525" y="1967266"/>
            <a:ext cx="1971675" cy="2547257"/>
          </a:xfrm>
          <a:noFill/>
        </p:spPr>
        <p:txBody>
          <a:bodyPr vert="horz" lIns="91440" tIns="45720" rIns="91440" bIns="45720" rtlCol="0" anchor="ctr">
            <a:normAutofit/>
          </a:bodyPr>
          <a:lstStyle/>
          <a:p>
            <a:pPr algn="ctr" defTabSz="914400"/>
            <a:r>
              <a:rPr lang="en-US" sz="2900" kern="1200" dirty="0" err="1">
                <a:solidFill>
                  <a:srgbClr val="FFFFFF"/>
                </a:solidFill>
                <a:latin typeface="+mj-lt"/>
                <a:ea typeface="+mj-ea"/>
                <a:cs typeface="+mj-cs"/>
              </a:rPr>
              <a:t>Estas</a:t>
            </a:r>
            <a:r>
              <a:rPr lang="en-US" sz="2900" kern="1200" dirty="0">
                <a:solidFill>
                  <a:srgbClr val="FFFFFF"/>
                </a:solidFill>
                <a:latin typeface="+mj-lt"/>
                <a:ea typeface="+mj-ea"/>
                <a:cs typeface="+mj-cs"/>
              </a:rPr>
              <a:t> </a:t>
            </a:r>
            <a:r>
              <a:rPr lang="en-US" sz="2900" kern="1200" dirty="0" err="1">
                <a:solidFill>
                  <a:srgbClr val="FFFFFF"/>
                </a:solidFill>
                <a:latin typeface="+mj-lt"/>
                <a:ea typeface="+mj-ea"/>
                <a:cs typeface="+mj-cs"/>
              </a:rPr>
              <a:t>estrategias</a:t>
            </a:r>
            <a:r>
              <a:rPr lang="en-US" sz="2900" kern="1200" dirty="0">
                <a:solidFill>
                  <a:srgbClr val="FFFFFF"/>
                </a:solidFill>
                <a:latin typeface="+mj-lt"/>
                <a:ea typeface="+mj-ea"/>
                <a:cs typeface="+mj-cs"/>
              </a:rPr>
              <a:t> se </a:t>
            </a:r>
            <a:r>
              <a:rPr lang="en-US" sz="2900" kern="1200" dirty="0" err="1">
                <a:solidFill>
                  <a:srgbClr val="FFFFFF"/>
                </a:solidFill>
                <a:latin typeface="+mj-lt"/>
                <a:ea typeface="+mj-ea"/>
                <a:cs typeface="+mj-cs"/>
              </a:rPr>
              <a:t>reflejarían</a:t>
            </a:r>
            <a:r>
              <a:rPr lang="en-US" sz="2900" kern="1200" dirty="0">
                <a:solidFill>
                  <a:srgbClr val="FFFFFF"/>
                </a:solidFill>
                <a:latin typeface="+mj-lt"/>
                <a:ea typeface="+mj-ea"/>
                <a:cs typeface="+mj-cs"/>
              </a:rPr>
              <a:t> </a:t>
            </a:r>
            <a:r>
              <a:rPr lang="en-US" sz="2900" kern="1200" dirty="0" err="1">
                <a:solidFill>
                  <a:srgbClr val="FFFFFF"/>
                </a:solidFill>
                <a:latin typeface="+mj-lt"/>
                <a:ea typeface="+mj-ea"/>
                <a:cs typeface="+mj-cs"/>
              </a:rPr>
              <a:t>así</a:t>
            </a:r>
            <a:r>
              <a:rPr lang="en-US" sz="2900" kern="1200" dirty="0">
                <a:solidFill>
                  <a:srgbClr val="FFFFFF"/>
                </a:solidFill>
                <a:latin typeface="+mj-lt"/>
                <a:ea typeface="+mj-ea"/>
                <a:cs typeface="+mj-cs"/>
              </a:rPr>
              <a:t>:</a:t>
            </a:r>
          </a:p>
        </p:txBody>
      </p:sp>
      <p:pic>
        <p:nvPicPr>
          <p:cNvPr id="6" name="Marcador de contenido 5">
            <a:extLst>
              <a:ext uri="{FF2B5EF4-FFF2-40B4-BE49-F238E27FC236}">
                <a16:creationId xmlns:a16="http://schemas.microsoft.com/office/drawing/2014/main" id="{B616084D-7C3F-690D-4DA0-910C7DF22759}"/>
              </a:ext>
            </a:extLst>
          </p:cNvPr>
          <p:cNvPicPr>
            <a:picLocks noGrp="1" noChangeAspect="1"/>
          </p:cNvPicPr>
          <p:nvPr>
            <p:ph idx="1"/>
          </p:nvPr>
        </p:nvPicPr>
        <p:blipFill>
          <a:blip r:embed="rId2"/>
          <a:stretch>
            <a:fillRect/>
          </a:stretch>
        </p:blipFill>
        <p:spPr>
          <a:xfrm>
            <a:off x="3582987" y="1868511"/>
            <a:ext cx="5085525" cy="3118649"/>
          </a:xfrm>
          <a:prstGeom prst="rect">
            <a:avLst/>
          </a:prstGeom>
        </p:spPr>
      </p:pic>
    </p:spTree>
    <p:extLst>
      <p:ext uri="{BB962C8B-B14F-4D97-AF65-F5344CB8AC3E}">
        <p14:creationId xmlns:p14="http://schemas.microsoft.com/office/powerpoint/2010/main" val="17245711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E2CC403-21CD-41DF-BAC4-329D7FF03C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F14DBF11-894B-C980-84E4-0700ACA0344C}"/>
              </a:ext>
            </a:extLst>
          </p:cNvPr>
          <p:cNvSpPr>
            <a:spLocks noGrp="1"/>
          </p:cNvSpPr>
          <p:nvPr>
            <p:ph type="ctrTitle"/>
          </p:nvPr>
        </p:nvSpPr>
        <p:spPr>
          <a:xfrm>
            <a:off x="602620" y="1147158"/>
            <a:ext cx="4735353" cy="4713316"/>
          </a:xfrm>
        </p:spPr>
        <p:txBody>
          <a:bodyPr anchor="ctr">
            <a:normAutofit/>
          </a:bodyPr>
          <a:lstStyle/>
          <a:p>
            <a:pPr algn="l"/>
            <a:r>
              <a:rPr lang="es-ES" dirty="0">
                <a:latin typeface="Amasis MT Pro Black" panose="02040A04050005020304" pitchFamily="18" charset="0"/>
              </a:rPr>
              <a:t>LOCALIZACIÓN</a:t>
            </a:r>
          </a:p>
        </p:txBody>
      </p:sp>
      <p:grpSp>
        <p:nvGrpSpPr>
          <p:cNvPr id="12" name="Group 11">
            <a:extLst>
              <a:ext uri="{FF2B5EF4-FFF2-40B4-BE49-F238E27FC236}">
                <a16:creationId xmlns:a16="http://schemas.microsoft.com/office/drawing/2014/main" id="{B13AA5FE-3FFC-4725-9ADD-E428544EC6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3154317"/>
            <a:ext cx="548639" cy="673460"/>
            <a:chOff x="3940602" y="308034"/>
            <a:chExt cx="2116791" cy="3428999"/>
          </a:xfrm>
          <a:solidFill>
            <a:schemeClr val="accent4"/>
          </a:solidFill>
        </p:grpSpPr>
        <p:sp>
          <p:nvSpPr>
            <p:cNvPr id="13" name="Rectangle 12">
              <a:extLst>
                <a:ext uri="{FF2B5EF4-FFF2-40B4-BE49-F238E27FC236}">
                  <a16:creationId xmlns:a16="http://schemas.microsoft.com/office/drawing/2014/main" id="{4FA70700-3F72-44D4-8175-FEB2B9B23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093C0F6-5741-4C9D-90FF-A25824BFC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21B2E1B-E962-432C-ADA1-2934CE3C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7653717E-6F8C-43E0-9893-C03AE87D18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5BB14B4-EC3F-47C7-9AF3-B0E017B75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49620" y="391886"/>
            <a:ext cx="3021762"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ítulo 4">
            <a:extLst>
              <a:ext uri="{FF2B5EF4-FFF2-40B4-BE49-F238E27FC236}">
                <a16:creationId xmlns:a16="http://schemas.microsoft.com/office/drawing/2014/main" id="{234F942D-3589-B007-CD4D-2E75E094294C}"/>
              </a:ext>
            </a:extLst>
          </p:cNvPr>
          <p:cNvSpPr>
            <a:spLocks noGrp="1"/>
          </p:cNvSpPr>
          <p:nvPr>
            <p:ph type="subTitle" idx="1"/>
          </p:nvPr>
        </p:nvSpPr>
        <p:spPr>
          <a:xfrm>
            <a:off x="5004048" y="1687486"/>
            <a:ext cx="3494011" cy="3636818"/>
          </a:xfrm>
        </p:spPr>
        <p:txBody>
          <a:bodyPr anchor="ctr">
            <a:normAutofit/>
          </a:bodyPr>
          <a:lstStyle/>
          <a:p>
            <a:r>
              <a:rPr lang="es-ES" sz="2800" b="1" dirty="0">
                <a:solidFill>
                  <a:srgbClr val="00B050"/>
                </a:solidFill>
                <a:latin typeface="Amasis MT Pro Black" panose="02040A04050005020304" pitchFamily="18" charset="0"/>
              </a:rPr>
              <a:t>COWORKING, CENTRO DE NEGOCIOS Y VIVEROS DE EMPRESA</a:t>
            </a:r>
          </a:p>
        </p:txBody>
      </p:sp>
    </p:spTree>
    <p:extLst>
      <p:ext uri="{BB962C8B-B14F-4D97-AF65-F5344CB8AC3E}">
        <p14:creationId xmlns:p14="http://schemas.microsoft.com/office/powerpoint/2010/main" val="23370555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09BDB848-B74C-F876-9902-5C032EA8665B}"/>
              </a:ext>
            </a:extLst>
          </p:cNvPr>
          <p:cNvPicPr>
            <a:picLocks noChangeAspect="1"/>
          </p:cNvPicPr>
          <p:nvPr/>
        </p:nvPicPr>
        <p:blipFill>
          <a:blip r:embed="rId2"/>
          <a:stretch>
            <a:fillRect/>
          </a:stretch>
        </p:blipFill>
        <p:spPr>
          <a:xfrm>
            <a:off x="107504" y="116632"/>
            <a:ext cx="8856984" cy="6552728"/>
          </a:xfrm>
          <a:prstGeom prst="rect">
            <a:avLst/>
          </a:prstGeom>
        </p:spPr>
      </p:pic>
    </p:spTree>
    <p:extLst>
      <p:ext uri="{BB962C8B-B14F-4D97-AF65-F5344CB8AC3E}">
        <p14:creationId xmlns:p14="http://schemas.microsoft.com/office/powerpoint/2010/main" val="11381981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2 Título"/>
          <p:cNvSpPr>
            <a:spLocks noGrp="1"/>
          </p:cNvSpPr>
          <p:nvPr>
            <p:ph type="title"/>
          </p:nvPr>
        </p:nvSpPr>
        <p:spPr>
          <a:xfrm>
            <a:off x="482600" y="321734"/>
            <a:ext cx="8178799" cy="1135737"/>
          </a:xfrm>
        </p:spPr>
        <p:txBody>
          <a:bodyPr>
            <a:normAutofit/>
          </a:bodyPr>
          <a:lstStyle/>
          <a:p>
            <a:r>
              <a:rPr lang="es-ES" sz="3100"/>
              <a:t>LA CULTURA EMPRESARIAL</a:t>
            </a:r>
          </a:p>
        </p:txBody>
      </p:sp>
      <p:sp>
        <p:nvSpPr>
          <p:cNvPr id="11" name="Rectangle 10">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08801" y="2200695"/>
            <a:ext cx="645368" cy="48402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400197" y="1502156"/>
            <a:ext cx="2532832" cy="954774"/>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28518" y="5230015"/>
            <a:ext cx="2017580" cy="760545"/>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60240" y="5789405"/>
            <a:ext cx="485578" cy="36418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1 Marcador de contenido">
            <a:extLst>
              <a:ext uri="{FF2B5EF4-FFF2-40B4-BE49-F238E27FC236}">
                <a16:creationId xmlns:a16="http://schemas.microsoft.com/office/drawing/2014/main" id="{C2E7747B-768A-489E-ABFC-FB0EFD953A2E}"/>
              </a:ext>
            </a:extLst>
          </p:cNvPr>
          <p:cNvGraphicFramePr>
            <a:graphicFrameLocks noGrp="1"/>
          </p:cNvGraphicFramePr>
          <p:nvPr>
            <p:ph idx="1"/>
            <p:extLst>
              <p:ext uri="{D42A27DB-BD31-4B8C-83A1-F6EECF244321}">
                <p14:modId xmlns:p14="http://schemas.microsoft.com/office/powerpoint/2010/main" val="587906448"/>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32481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Rectangle 2056">
            <a:extLst>
              <a:ext uri="{FF2B5EF4-FFF2-40B4-BE49-F238E27FC236}">
                <a16:creationId xmlns:a16="http://schemas.microsoft.com/office/drawing/2014/main" id="{726D3CBF-1D48-413A-86DA-BED534942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59458" y="484632"/>
            <a:ext cx="3142435" cy="5852642"/>
          </a:xfrm>
          <a:prstGeom prst="rect">
            <a:avLst/>
          </a:prstGeom>
          <a:solidFill>
            <a:schemeClr val="bg2"/>
          </a:solidFill>
          <a:ln w="127000" cap="sq" cmpd="thinThick">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1 Título"/>
          <p:cNvSpPr>
            <a:spLocks noGrp="1"/>
          </p:cNvSpPr>
          <p:nvPr>
            <p:ph type="title"/>
          </p:nvPr>
        </p:nvSpPr>
        <p:spPr>
          <a:xfrm>
            <a:off x="628650" y="743447"/>
            <a:ext cx="2697990" cy="3692028"/>
          </a:xfrm>
          <a:noFill/>
        </p:spPr>
        <p:txBody>
          <a:bodyPr vert="horz" lIns="91440" tIns="45720" rIns="91440" bIns="45720" rtlCol="0" anchor="b">
            <a:normAutofit/>
          </a:bodyPr>
          <a:lstStyle/>
          <a:p>
            <a:pPr defTabSz="914400"/>
            <a:r>
              <a:rPr lang="en-US" sz="4500"/>
              <a:t>MISIÓN</a:t>
            </a:r>
          </a:p>
        </p:txBody>
      </p:sp>
      <p:cxnSp>
        <p:nvCxnSpPr>
          <p:cNvPr id="2059" name="Straight Connector 2058">
            <a:extLst>
              <a:ext uri="{FF2B5EF4-FFF2-40B4-BE49-F238E27FC236}">
                <a16:creationId xmlns:a16="http://schemas.microsoft.com/office/drawing/2014/main" id="{F02A64E5-C20B-47CF-8CCC-D62830964E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8650" y="4524316"/>
            <a:ext cx="1940092" cy="0"/>
          </a:xfrm>
          <a:prstGeom prst="line">
            <a:avLst/>
          </a:prstGeom>
          <a:ln w="22225">
            <a:solidFill>
              <a:srgbClr val="38444E"/>
            </a:solidFill>
          </a:ln>
        </p:spPr>
        <p:style>
          <a:lnRef idx="1">
            <a:schemeClr val="accent1"/>
          </a:lnRef>
          <a:fillRef idx="0">
            <a:schemeClr val="accent1"/>
          </a:fillRef>
          <a:effectRef idx="0">
            <a:schemeClr val="accent1"/>
          </a:effectRef>
          <a:fontRef idx="minor">
            <a:schemeClr val="tx1"/>
          </a:fontRef>
        </p:style>
      </p:cxnSp>
      <p:pic>
        <p:nvPicPr>
          <p:cNvPr id="2050"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6613" r="14769" b="2"/>
          <a:stretch/>
        </p:blipFill>
        <p:spPr bwMode="auto">
          <a:xfrm>
            <a:off x="3877880" y="484633"/>
            <a:ext cx="4906661" cy="588873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411026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2 Título"/>
          <p:cNvSpPr>
            <a:spLocks noGrp="1"/>
          </p:cNvSpPr>
          <p:nvPr>
            <p:ph type="title"/>
          </p:nvPr>
        </p:nvSpPr>
        <p:spPr>
          <a:xfrm>
            <a:off x="3724072" y="629268"/>
            <a:ext cx="4939868" cy="1286160"/>
          </a:xfrm>
        </p:spPr>
        <p:txBody>
          <a:bodyPr anchor="b">
            <a:normAutofit/>
          </a:bodyPr>
          <a:lstStyle/>
          <a:p>
            <a:r>
              <a:rPr lang="es-ES"/>
              <a:t>¿Qué es la misión en una empresa?</a:t>
            </a:r>
          </a:p>
        </p:txBody>
      </p:sp>
      <p:sp>
        <p:nvSpPr>
          <p:cNvPr id="2" name="1 Marcador de contenido"/>
          <p:cNvSpPr>
            <a:spLocks noGrp="1"/>
          </p:cNvSpPr>
          <p:nvPr>
            <p:ph idx="1"/>
          </p:nvPr>
        </p:nvSpPr>
        <p:spPr>
          <a:xfrm>
            <a:off x="3724073" y="2438400"/>
            <a:ext cx="4939867" cy="3785419"/>
          </a:xfrm>
        </p:spPr>
        <p:txBody>
          <a:bodyPr>
            <a:normAutofit/>
          </a:bodyPr>
          <a:lstStyle/>
          <a:p>
            <a:pPr marL="109728" indent="0">
              <a:buNone/>
            </a:pPr>
            <a:endParaRPr lang="es-ES" sz="1700"/>
          </a:p>
          <a:p>
            <a:r>
              <a:rPr lang="es-ES" sz="1700"/>
              <a:t>Es la “razón de ser de la empresa.</a:t>
            </a:r>
          </a:p>
          <a:p>
            <a:r>
              <a:rPr lang="es-ES" sz="1700"/>
              <a:t>Es la declaración de su propósito.</a:t>
            </a:r>
          </a:p>
          <a:p>
            <a:r>
              <a:rPr lang="es-ES" sz="1700"/>
              <a:t>La respuesta a cada una de las siguientes preguntas nos permitirá reflexionar sobre la misión de la empresa:</a:t>
            </a:r>
          </a:p>
          <a:p>
            <a:pPr lvl="2"/>
            <a:r>
              <a:rPr lang="es-ES" sz="1700"/>
              <a:t>¿Qué es lo que hacemos?</a:t>
            </a:r>
          </a:p>
          <a:p>
            <a:pPr lvl="2"/>
            <a:r>
              <a:rPr lang="es-ES" sz="1700"/>
              <a:t>¿Por qué lo hacemos?</a:t>
            </a:r>
          </a:p>
          <a:p>
            <a:pPr lvl="2"/>
            <a:r>
              <a:rPr lang="es-ES" sz="1700"/>
              <a:t>¿Por qué se creó este negocio?</a:t>
            </a:r>
          </a:p>
          <a:p>
            <a:pPr lvl="2"/>
            <a:r>
              <a:rPr lang="es-ES" sz="1700"/>
              <a:t>¿Quién es nuestro cliente?</a:t>
            </a:r>
          </a:p>
          <a:p>
            <a:pPr lvl="2"/>
            <a:r>
              <a:rPr lang="es-ES" sz="1700"/>
              <a:t>¿En qué nos diferenciamos de la competencia?</a:t>
            </a:r>
          </a:p>
          <a:p>
            <a:endParaRPr lang="es-ES" sz="1700"/>
          </a:p>
        </p:txBody>
      </p:sp>
      <p:pic>
        <p:nvPicPr>
          <p:cNvPr id="19" name="Picture 17" descr="Bolígrafo situado en la parte superior de una línea de firma">
            <a:extLst>
              <a:ext uri="{FF2B5EF4-FFF2-40B4-BE49-F238E27FC236}">
                <a16:creationId xmlns:a16="http://schemas.microsoft.com/office/drawing/2014/main" id="{9522878D-8027-63DC-94E7-0E0207382B69}"/>
              </a:ext>
            </a:extLst>
          </p:cNvPr>
          <p:cNvPicPr>
            <a:picLocks noChangeAspect="1"/>
          </p:cNvPicPr>
          <p:nvPr/>
        </p:nvPicPr>
        <p:blipFill rotWithShape="1">
          <a:blip r:embed="rId2"/>
          <a:srcRect l="58028" r="8133" b="-1"/>
          <a:stretch/>
        </p:blipFill>
        <p:spPr>
          <a:xfrm>
            <a:off x="20" y="10"/>
            <a:ext cx="3476673" cy="6857990"/>
          </a:xfrm>
          <a:prstGeom prst="rect">
            <a:avLst/>
          </a:prstGeom>
          <a:effectLst/>
        </p:spPr>
      </p:pic>
      <p:cxnSp>
        <p:nvCxnSpPr>
          <p:cNvPr id="21" name="Straight Connector 21">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10700" y="2115117"/>
            <a:ext cx="4732020" cy="0"/>
          </a:xfrm>
          <a:prstGeom prst="line">
            <a:avLst/>
          </a:prstGeom>
          <a:ln w="19050">
            <a:solidFill>
              <a:srgbClr val="F2AE4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10377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16597"/>
            <a:ext cx="548639" cy="673460"/>
            <a:chOff x="3940602" y="308034"/>
            <a:chExt cx="2116791" cy="3428999"/>
          </a:xfrm>
          <a:solidFill>
            <a:schemeClr val="accent4"/>
          </a:solidFill>
        </p:grpSpPr>
        <p:sp>
          <p:nvSpPr>
            <p:cNvPr id="24" name="Rectangle 23">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59" y="613954"/>
            <a:ext cx="8180615"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782723" y="809898"/>
            <a:ext cx="7629757" cy="1554480"/>
          </a:xfrm>
        </p:spPr>
        <p:txBody>
          <a:bodyPr anchor="ctr">
            <a:normAutofit/>
          </a:bodyPr>
          <a:lstStyle/>
          <a:p>
            <a:r>
              <a:rPr lang="es-ES" sz="4200"/>
              <a:t>Ejemplos de “misión” en grandes empresas</a:t>
            </a:r>
          </a:p>
        </p:txBody>
      </p:sp>
      <p:cxnSp>
        <p:nvCxnSpPr>
          <p:cNvPr id="30" name="Straight Connector 29">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8650" y="6485313"/>
            <a:ext cx="78867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4" name="Marcador de contenido 3">
            <a:extLst>
              <a:ext uri="{FF2B5EF4-FFF2-40B4-BE49-F238E27FC236}">
                <a16:creationId xmlns:a16="http://schemas.microsoft.com/office/drawing/2014/main" id="{D13877EB-75BB-C8F2-19B5-160342AFAC08}"/>
              </a:ext>
            </a:extLst>
          </p:cNvPr>
          <p:cNvGraphicFramePr>
            <a:graphicFrameLocks noGrp="1"/>
          </p:cNvGraphicFramePr>
          <p:nvPr>
            <p:ph idx="1"/>
            <p:extLst>
              <p:ext uri="{D42A27DB-BD31-4B8C-83A1-F6EECF244321}">
                <p14:modId xmlns:p14="http://schemas.microsoft.com/office/powerpoint/2010/main" val="1993662305"/>
              </p:ext>
            </p:extLst>
          </p:nvPr>
        </p:nvGraphicFramePr>
        <p:xfrm>
          <a:off x="781132" y="3017519"/>
          <a:ext cx="7578468" cy="3209902"/>
        </p:xfrm>
        <a:graphic>
          <a:graphicData uri="http://schemas.openxmlformats.org/drawingml/2006/table">
            <a:tbl>
              <a:tblPr firstRow="1" firstCol="1" bandRow="1"/>
              <a:tblGrid>
                <a:gridCol w="7578468">
                  <a:extLst>
                    <a:ext uri="{9D8B030D-6E8A-4147-A177-3AD203B41FA5}">
                      <a16:colId xmlns:a16="http://schemas.microsoft.com/office/drawing/2014/main" val="494066890"/>
                    </a:ext>
                  </a:extLst>
                </a:gridCol>
              </a:tblGrid>
              <a:tr h="3209902">
                <a:tc>
                  <a:txBody>
                    <a:bodyPr/>
                    <a:lstStyle/>
                    <a:p>
                      <a:pPr>
                        <a:lnSpc>
                          <a:spcPct val="107000"/>
                        </a:lnSpc>
                        <a:spcBef>
                          <a:spcPts val="720"/>
                        </a:spcBef>
                        <a:spcAft>
                          <a:spcPts val="720"/>
                        </a:spcAft>
                      </a:pPr>
                      <a:r>
                        <a:rPr lang="es-ES" sz="1900" b="1" dirty="0">
                          <a:solidFill>
                            <a:srgbClr val="339966"/>
                          </a:solidFill>
                          <a:effectLst/>
                          <a:latin typeface="Open Sans" panose="020B0606030504020204" pitchFamily="34" charset="0"/>
                          <a:ea typeface="Times New Roman" panose="02020603050405020304" pitchFamily="18" charset="0"/>
                          <a:cs typeface="Times New Roman" panose="02020603050405020304" pitchFamily="18" charset="0"/>
                        </a:rPr>
                        <a:t>Nike: </a:t>
                      </a:r>
                      <a:r>
                        <a:rPr lang="es-ES" sz="1900" b="1"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Ofrecer inspiración e innovación a todos los atletas del mundo</a:t>
                      </a:r>
                      <a:br>
                        <a:rPr lang="es-ES" sz="2000" dirty="0">
                          <a:solidFill>
                            <a:srgbClr val="666666"/>
                          </a:solidFill>
                          <a:effectLst/>
                          <a:latin typeface="Open Sans" panose="020B0606030504020204" pitchFamily="34" charset="0"/>
                          <a:ea typeface="Times New Roman" panose="02020603050405020304" pitchFamily="18" charset="0"/>
                          <a:cs typeface="Times New Roman" panose="02020603050405020304" pitchFamily="18" charset="0"/>
                        </a:rPr>
                      </a:br>
                      <a:r>
                        <a:rPr lang="es-ES" sz="1900" b="1" dirty="0">
                          <a:solidFill>
                            <a:srgbClr val="339966"/>
                          </a:solidFill>
                          <a:effectLst/>
                          <a:latin typeface="Open Sans" panose="020B0606030504020204" pitchFamily="34" charset="0"/>
                          <a:ea typeface="Times New Roman" panose="02020603050405020304" pitchFamily="18" charset="0"/>
                          <a:cs typeface="Times New Roman" panose="02020603050405020304" pitchFamily="18" charset="0"/>
                        </a:rPr>
                        <a:t>Bimbo: </a:t>
                      </a:r>
                      <a:r>
                        <a:rPr lang="es-ES" sz="1900" b="1"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Alimentos deliciosos y nutritivos en las manos de todos.</a:t>
                      </a:r>
                      <a:br>
                        <a:rPr lang="es-ES" sz="2000" dirty="0">
                          <a:solidFill>
                            <a:srgbClr val="666666"/>
                          </a:solidFill>
                          <a:effectLst/>
                          <a:latin typeface="Open Sans" panose="020B0606030504020204" pitchFamily="34" charset="0"/>
                          <a:ea typeface="Times New Roman" panose="02020603050405020304" pitchFamily="18" charset="0"/>
                          <a:cs typeface="Times New Roman" panose="02020603050405020304" pitchFamily="18" charset="0"/>
                        </a:rPr>
                      </a:br>
                      <a:r>
                        <a:rPr lang="es-ES" sz="1900" b="1" dirty="0">
                          <a:solidFill>
                            <a:srgbClr val="339966"/>
                          </a:solidFill>
                          <a:effectLst/>
                          <a:latin typeface="Open Sans" panose="020B0606030504020204" pitchFamily="34" charset="0"/>
                          <a:ea typeface="Times New Roman" panose="02020603050405020304" pitchFamily="18" charset="0"/>
                          <a:cs typeface="Times New Roman" panose="02020603050405020304" pitchFamily="18" charset="0"/>
                        </a:rPr>
                        <a:t>Volkswagen: </a:t>
                      </a:r>
                      <a:r>
                        <a:rPr lang="es-ES" sz="1900" b="1"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Entusiasmar a nuestros clientes en todo el mundo con automóviles innovadores, confiables y amigables con el medio ambiente, así como con servicios de excelencia, para obtener resultados sobresalientes.</a:t>
                      </a:r>
                      <a:br>
                        <a:rPr lang="es-ES" sz="2000" dirty="0">
                          <a:solidFill>
                            <a:srgbClr val="666666"/>
                          </a:solidFill>
                          <a:effectLst/>
                          <a:latin typeface="Open Sans" panose="020B0606030504020204" pitchFamily="34" charset="0"/>
                          <a:ea typeface="Times New Roman" panose="02020603050405020304" pitchFamily="18" charset="0"/>
                          <a:cs typeface="Times New Roman" panose="02020603050405020304" pitchFamily="18" charset="0"/>
                        </a:rPr>
                      </a:br>
                      <a:r>
                        <a:rPr lang="es-ES" sz="1900" b="1" dirty="0">
                          <a:solidFill>
                            <a:srgbClr val="339966"/>
                          </a:solidFill>
                          <a:effectLst/>
                          <a:latin typeface="Open Sans" panose="020B0606030504020204" pitchFamily="34" charset="0"/>
                          <a:ea typeface="Times New Roman" panose="02020603050405020304" pitchFamily="18" charset="0"/>
                          <a:cs typeface="Times New Roman" panose="02020603050405020304" pitchFamily="18" charset="0"/>
                        </a:rPr>
                        <a:t>Google: </a:t>
                      </a:r>
                      <a:r>
                        <a:rPr lang="es-ES" sz="1900" b="1"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Organizar la información del mundo para que todos puedan acceder a ella y usarla.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5258" marR="15258" marT="15258" marB="15258" anchor="ctr">
                    <a:lnL>
                      <a:noFill/>
                    </a:lnL>
                    <a:lnR>
                      <a:noFill/>
                    </a:lnR>
                    <a:lnT>
                      <a:noFill/>
                    </a:lnT>
                    <a:lnB>
                      <a:noFill/>
                    </a:lnB>
                    <a:solidFill>
                      <a:srgbClr val="FFFFFF"/>
                    </a:solidFill>
                  </a:tcPr>
                </a:tc>
                <a:extLst>
                  <a:ext uri="{0D108BD9-81ED-4DB2-BD59-A6C34878D82A}">
                    <a16:rowId xmlns:a16="http://schemas.microsoft.com/office/drawing/2014/main" val="2583488156"/>
                  </a:ext>
                </a:extLst>
              </a:tr>
            </a:tbl>
          </a:graphicData>
        </a:graphic>
      </p:graphicFrame>
    </p:spTree>
    <p:extLst>
      <p:ext uri="{BB962C8B-B14F-4D97-AF65-F5344CB8AC3E}">
        <p14:creationId xmlns:p14="http://schemas.microsoft.com/office/powerpoint/2010/main" val="25032430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3356" y="1928731"/>
            <a:ext cx="3333749"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771525" y="1967266"/>
            <a:ext cx="1971675" cy="2547257"/>
          </a:xfrm>
          <a:noFill/>
        </p:spPr>
        <p:txBody>
          <a:bodyPr vert="horz" lIns="91440" tIns="45720" rIns="91440" bIns="45720" rtlCol="0" anchor="ctr">
            <a:normAutofit/>
          </a:bodyPr>
          <a:lstStyle/>
          <a:p>
            <a:pPr algn="ctr" defTabSz="914400"/>
            <a:r>
              <a:rPr lang="en-US" sz="1900" kern="1200">
                <a:solidFill>
                  <a:srgbClr val="FFFFFF"/>
                </a:solidFill>
                <a:latin typeface="+mj-lt"/>
                <a:ea typeface="+mj-ea"/>
                <a:cs typeface="+mj-cs"/>
              </a:rPr>
              <a:t>VISIÓN ORGANIZACIONAL</a:t>
            </a:r>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582987" y="1883107"/>
            <a:ext cx="5085525" cy="308945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0431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Título"/>
          <p:cNvSpPr>
            <a:spLocks noGrp="1"/>
          </p:cNvSpPr>
          <p:nvPr>
            <p:ph type="title"/>
          </p:nvPr>
        </p:nvSpPr>
        <p:spPr>
          <a:xfrm>
            <a:off x="628650" y="365125"/>
            <a:ext cx="7886700" cy="1325563"/>
          </a:xfrm>
        </p:spPr>
        <p:txBody>
          <a:bodyPr>
            <a:normAutofit/>
          </a:bodyPr>
          <a:lstStyle/>
          <a:p>
            <a:r>
              <a:rPr lang="es-ES" sz="4300"/>
              <a:t>¿Qué es la visión en una empresa?</a:t>
            </a:r>
          </a:p>
        </p:txBody>
      </p:sp>
      <p:sp>
        <p:nvSpPr>
          <p:cNvPr id="24"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8650" y="1865313"/>
            <a:ext cx="7818120" cy="18288"/>
          </a:xfrm>
          <a:custGeom>
            <a:avLst/>
            <a:gdLst>
              <a:gd name="connsiteX0" fmla="*/ 0 w 7818120"/>
              <a:gd name="connsiteY0" fmla="*/ 0 h 18288"/>
              <a:gd name="connsiteX1" fmla="*/ 416966 w 7818120"/>
              <a:gd name="connsiteY1" fmla="*/ 0 h 18288"/>
              <a:gd name="connsiteX2" fmla="*/ 1146658 w 7818120"/>
              <a:gd name="connsiteY2" fmla="*/ 0 h 18288"/>
              <a:gd name="connsiteX3" fmla="*/ 1563624 w 7818120"/>
              <a:gd name="connsiteY3" fmla="*/ 0 h 18288"/>
              <a:gd name="connsiteX4" fmla="*/ 2136953 w 7818120"/>
              <a:gd name="connsiteY4" fmla="*/ 0 h 18288"/>
              <a:gd name="connsiteX5" fmla="*/ 2944825 w 7818120"/>
              <a:gd name="connsiteY5" fmla="*/ 0 h 18288"/>
              <a:gd name="connsiteX6" fmla="*/ 3596335 w 7818120"/>
              <a:gd name="connsiteY6" fmla="*/ 0 h 18288"/>
              <a:gd name="connsiteX7" fmla="*/ 4326026 w 7818120"/>
              <a:gd name="connsiteY7" fmla="*/ 0 h 18288"/>
              <a:gd name="connsiteX8" fmla="*/ 4899355 w 7818120"/>
              <a:gd name="connsiteY8" fmla="*/ 0 h 18288"/>
              <a:gd name="connsiteX9" fmla="*/ 5550865 w 7818120"/>
              <a:gd name="connsiteY9" fmla="*/ 0 h 18288"/>
              <a:gd name="connsiteX10" fmla="*/ 6358738 w 7818120"/>
              <a:gd name="connsiteY10" fmla="*/ 0 h 18288"/>
              <a:gd name="connsiteX11" fmla="*/ 6853885 w 7818120"/>
              <a:gd name="connsiteY11" fmla="*/ 0 h 18288"/>
              <a:gd name="connsiteX12" fmla="*/ 7818120 w 7818120"/>
              <a:gd name="connsiteY12" fmla="*/ 0 h 18288"/>
              <a:gd name="connsiteX13" fmla="*/ 7818120 w 7818120"/>
              <a:gd name="connsiteY13" fmla="*/ 18288 h 18288"/>
              <a:gd name="connsiteX14" fmla="*/ 7244791 w 7818120"/>
              <a:gd name="connsiteY14" fmla="*/ 18288 h 18288"/>
              <a:gd name="connsiteX15" fmla="*/ 6827825 w 7818120"/>
              <a:gd name="connsiteY15" fmla="*/ 18288 h 18288"/>
              <a:gd name="connsiteX16" fmla="*/ 6176315 w 7818120"/>
              <a:gd name="connsiteY16" fmla="*/ 18288 h 18288"/>
              <a:gd name="connsiteX17" fmla="*/ 5681167 w 7818120"/>
              <a:gd name="connsiteY17" fmla="*/ 18288 h 18288"/>
              <a:gd name="connsiteX18" fmla="*/ 5029657 w 7818120"/>
              <a:gd name="connsiteY18" fmla="*/ 18288 h 18288"/>
              <a:gd name="connsiteX19" fmla="*/ 4378147 w 7818120"/>
              <a:gd name="connsiteY19" fmla="*/ 18288 h 18288"/>
              <a:gd name="connsiteX20" fmla="*/ 3726637 w 7818120"/>
              <a:gd name="connsiteY20" fmla="*/ 18288 h 18288"/>
              <a:gd name="connsiteX21" fmla="*/ 3075127 w 7818120"/>
              <a:gd name="connsiteY21" fmla="*/ 18288 h 18288"/>
              <a:gd name="connsiteX22" fmla="*/ 2501798 w 7818120"/>
              <a:gd name="connsiteY22" fmla="*/ 18288 h 18288"/>
              <a:gd name="connsiteX23" fmla="*/ 1772107 w 7818120"/>
              <a:gd name="connsiteY23" fmla="*/ 18288 h 18288"/>
              <a:gd name="connsiteX24" fmla="*/ 1120597 w 7818120"/>
              <a:gd name="connsiteY24" fmla="*/ 18288 h 18288"/>
              <a:gd name="connsiteX25" fmla="*/ 0 w 7818120"/>
              <a:gd name="connsiteY25" fmla="*/ 18288 h 18288"/>
              <a:gd name="connsiteX26" fmla="*/ 0 w 7818120"/>
              <a:gd name="connsiteY26" fmla="*/ 0 h 18288"/>
              <a:gd name="connsiteX0" fmla="*/ 0 w 7818120"/>
              <a:gd name="connsiteY0" fmla="*/ 0 h 18288"/>
              <a:gd name="connsiteX1" fmla="*/ 573329 w 7818120"/>
              <a:gd name="connsiteY1" fmla="*/ 0 h 18288"/>
              <a:gd name="connsiteX2" fmla="*/ 990295 w 7818120"/>
              <a:gd name="connsiteY2" fmla="*/ 0 h 18288"/>
              <a:gd name="connsiteX3" fmla="*/ 1394232 w 7818120"/>
              <a:gd name="connsiteY3" fmla="*/ 0 h 18288"/>
              <a:gd name="connsiteX4" fmla="*/ 1798168 w 7818120"/>
              <a:gd name="connsiteY4" fmla="*/ 0 h 18288"/>
              <a:gd name="connsiteX5" fmla="*/ 2371496 w 7818120"/>
              <a:gd name="connsiteY5" fmla="*/ 0 h 18288"/>
              <a:gd name="connsiteX6" fmla="*/ 2944825 w 7818120"/>
              <a:gd name="connsiteY6" fmla="*/ 0 h 18288"/>
              <a:gd name="connsiteX7" fmla="*/ 3752698 w 7818120"/>
              <a:gd name="connsiteY7" fmla="*/ 0 h 18288"/>
              <a:gd name="connsiteX8" fmla="*/ 4247845 w 7818120"/>
              <a:gd name="connsiteY8" fmla="*/ 0 h 18288"/>
              <a:gd name="connsiteX9" fmla="*/ 5055718 w 7818120"/>
              <a:gd name="connsiteY9" fmla="*/ 0 h 18288"/>
              <a:gd name="connsiteX10" fmla="*/ 5863590 w 7818120"/>
              <a:gd name="connsiteY10" fmla="*/ 0 h 18288"/>
              <a:gd name="connsiteX11" fmla="*/ 6515100 w 7818120"/>
              <a:gd name="connsiteY11" fmla="*/ 0 h 18288"/>
              <a:gd name="connsiteX12" fmla="*/ 7818120 w 7818120"/>
              <a:gd name="connsiteY12" fmla="*/ 0 h 18288"/>
              <a:gd name="connsiteX13" fmla="*/ 7818120 w 7818120"/>
              <a:gd name="connsiteY13" fmla="*/ 18288 h 18288"/>
              <a:gd name="connsiteX14" fmla="*/ 7401154 w 7818120"/>
              <a:gd name="connsiteY14" fmla="*/ 18288 h 18288"/>
              <a:gd name="connsiteX15" fmla="*/ 6593281 w 7818120"/>
              <a:gd name="connsiteY15" fmla="*/ 18288 h 18288"/>
              <a:gd name="connsiteX16" fmla="*/ 6098134 w 7818120"/>
              <a:gd name="connsiteY16" fmla="*/ 18288 h 18288"/>
              <a:gd name="connsiteX17" fmla="*/ 5446624 w 7818120"/>
              <a:gd name="connsiteY17" fmla="*/ 18288 h 18288"/>
              <a:gd name="connsiteX18" fmla="*/ 4638751 w 7818120"/>
              <a:gd name="connsiteY18" fmla="*/ 18288 h 18288"/>
              <a:gd name="connsiteX19" fmla="*/ 3987241 w 7818120"/>
              <a:gd name="connsiteY19" fmla="*/ 18288 h 18288"/>
              <a:gd name="connsiteX20" fmla="*/ 3570275 w 7818120"/>
              <a:gd name="connsiteY20" fmla="*/ 18288 h 18288"/>
              <a:gd name="connsiteX21" fmla="*/ 3075127 w 7818120"/>
              <a:gd name="connsiteY21" fmla="*/ 18288 h 18288"/>
              <a:gd name="connsiteX22" fmla="*/ 2267255 w 7818120"/>
              <a:gd name="connsiteY22" fmla="*/ 18288 h 18288"/>
              <a:gd name="connsiteX23" fmla="*/ 1615745 w 7818120"/>
              <a:gd name="connsiteY23" fmla="*/ 18288 h 18288"/>
              <a:gd name="connsiteX24" fmla="*/ 1120597 w 7818120"/>
              <a:gd name="connsiteY24" fmla="*/ 18288 h 18288"/>
              <a:gd name="connsiteX25" fmla="*/ 0 w 7818120"/>
              <a:gd name="connsiteY25" fmla="*/ 18288 h 18288"/>
              <a:gd name="connsiteX26" fmla="*/ 0 w 7818120"/>
              <a:gd name="connsiteY2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818120" h="18288" fill="none" extrusionOk="0">
                <a:moveTo>
                  <a:pt x="0" y="0"/>
                </a:moveTo>
                <a:cubicBezTo>
                  <a:pt x="101002" y="-20048"/>
                  <a:pt x="215808" y="13837"/>
                  <a:pt x="416966" y="0"/>
                </a:cubicBezTo>
                <a:cubicBezTo>
                  <a:pt x="573264" y="9422"/>
                  <a:pt x="897859" y="4188"/>
                  <a:pt x="1146658" y="0"/>
                </a:cubicBezTo>
                <a:cubicBezTo>
                  <a:pt x="1409722" y="12227"/>
                  <a:pt x="1377475" y="-3286"/>
                  <a:pt x="1563624" y="0"/>
                </a:cubicBezTo>
                <a:cubicBezTo>
                  <a:pt x="1758084" y="11330"/>
                  <a:pt x="1967746" y="-7403"/>
                  <a:pt x="2136953" y="0"/>
                </a:cubicBezTo>
                <a:cubicBezTo>
                  <a:pt x="2354826" y="-5751"/>
                  <a:pt x="2687014" y="20029"/>
                  <a:pt x="2944825" y="0"/>
                </a:cubicBezTo>
                <a:cubicBezTo>
                  <a:pt x="3238848" y="15226"/>
                  <a:pt x="3415761" y="33925"/>
                  <a:pt x="3596335" y="0"/>
                </a:cubicBezTo>
                <a:cubicBezTo>
                  <a:pt x="3815108" y="13362"/>
                  <a:pt x="3972448" y="-68797"/>
                  <a:pt x="4326026" y="0"/>
                </a:cubicBezTo>
                <a:cubicBezTo>
                  <a:pt x="4638028" y="39995"/>
                  <a:pt x="4794473" y="211"/>
                  <a:pt x="4899355" y="0"/>
                </a:cubicBezTo>
                <a:cubicBezTo>
                  <a:pt x="5037170" y="-13296"/>
                  <a:pt x="5289722" y="-48609"/>
                  <a:pt x="5550865" y="0"/>
                </a:cubicBezTo>
                <a:cubicBezTo>
                  <a:pt x="5740088" y="19163"/>
                  <a:pt x="6143605" y="-29909"/>
                  <a:pt x="6358738" y="0"/>
                </a:cubicBezTo>
                <a:cubicBezTo>
                  <a:pt x="6556443" y="18955"/>
                  <a:pt x="6741581" y="-22634"/>
                  <a:pt x="6853885" y="0"/>
                </a:cubicBezTo>
                <a:cubicBezTo>
                  <a:pt x="6996029" y="20497"/>
                  <a:pt x="7453286" y="6658"/>
                  <a:pt x="7818120" y="0"/>
                </a:cubicBezTo>
                <a:cubicBezTo>
                  <a:pt x="7817552" y="7862"/>
                  <a:pt x="7817901" y="13269"/>
                  <a:pt x="7818120" y="18288"/>
                </a:cubicBezTo>
                <a:cubicBezTo>
                  <a:pt x="7701883" y="-33961"/>
                  <a:pt x="7395843" y="8437"/>
                  <a:pt x="7244791" y="18288"/>
                </a:cubicBezTo>
                <a:cubicBezTo>
                  <a:pt x="7088282" y="14407"/>
                  <a:pt x="6958165" y="20902"/>
                  <a:pt x="6827825" y="18288"/>
                </a:cubicBezTo>
                <a:cubicBezTo>
                  <a:pt x="6715653" y="-2805"/>
                  <a:pt x="6356779" y="33124"/>
                  <a:pt x="6176315" y="18288"/>
                </a:cubicBezTo>
                <a:cubicBezTo>
                  <a:pt x="6015867" y="-5301"/>
                  <a:pt x="5852369" y="-275"/>
                  <a:pt x="5681167" y="18288"/>
                </a:cubicBezTo>
                <a:cubicBezTo>
                  <a:pt x="5508002" y="48742"/>
                  <a:pt x="5304989" y="-7247"/>
                  <a:pt x="5029657" y="18288"/>
                </a:cubicBezTo>
                <a:cubicBezTo>
                  <a:pt x="4760375" y="46790"/>
                  <a:pt x="4637400" y="35678"/>
                  <a:pt x="4378147" y="18288"/>
                </a:cubicBezTo>
                <a:cubicBezTo>
                  <a:pt x="4094943" y="8043"/>
                  <a:pt x="4037303" y="27568"/>
                  <a:pt x="3726637" y="18288"/>
                </a:cubicBezTo>
                <a:cubicBezTo>
                  <a:pt x="3400340" y="-2459"/>
                  <a:pt x="3320728" y="61058"/>
                  <a:pt x="3075127" y="18288"/>
                </a:cubicBezTo>
                <a:cubicBezTo>
                  <a:pt x="2809301" y="-25757"/>
                  <a:pt x="2702630" y="16477"/>
                  <a:pt x="2501798" y="18288"/>
                </a:cubicBezTo>
                <a:cubicBezTo>
                  <a:pt x="2308686" y="20751"/>
                  <a:pt x="2079466" y="5550"/>
                  <a:pt x="1772107" y="18288"/>
                </a:cubicBezTo>
                <a:cubicBezTo>
                  <a:pt x="1420202" y="47064"/>
                  <a:pt x="1431765" y="28913"/>
                  <a:pt x="1120597" y="18288"/>
                </a:cubicBezTo>
                <a:cubicBezTo>
                  <a:pt x="791266" y="31607"/>
                  <a:pt x="235945" y="82322"/>
                  <a:pt x="0" y="18288"/>
                </a:cubicBezTo>
                <a:cubicBezTo>
                  <a:pt x="-589" y="13471"/>
                  <a:pt x="-474" y="7409"/>
                  <a:pt x="0" y="0"/>
                </a:cubicBezTo>
                <a:close/>
              </a:path>
              <a:path w="7818120" h="18288" stroke="0" extrusionOk="0">
                <a:moveTo>
                  <a:pt x="0" y="0"/>
                </a:moveTo>
                <a:cubicBezTo>
                  <a:pt x="161767" y="-7030"/>
                  <a:pt x="286873" y="-11228"/>
                  <a:pt x="573329" y="0"/>
                </a:cubicBezTo>
                <a:cubicBezTo>
                  <a:pt x="860952" y="-8429"/>
                  <a:pt x="823968" y="-2420"/>
                  <a:pt x="990295" y="0"/>
                </a:cubicBezTo>
                <a:cubicBezTo>
                  <a:pt x="1144921" y="-13846"/>
                  <a:pt x="1288801" y="10931"/>
                  <a:pt x="1394232" y="0"/>
                </a:cubicBezTo>
                <a:cubicBezTo>
                  <a:pt x="1499663" y="-10931"/>
                  <a:pt x="1677634" y="10318"/>
                  <a:pt x="1798168" y="0"/>
                </a:cubicBezTo>
                <a:cubicBezTo>
                  <a:pt x="2021167" y="5465"/>
                  <a:pt x="2087775" y="-15972"/>
                  <a:pt x="2371496" y="0"/>
                </a:cubicBezTo>
                <a:cubicBezTo>
                  <a:pt x="2646084" y="3640"/>
                  <a:pt x="2709294" y="-15431"/>
                  <a:pt x="2944825" y="0"/>
                </a:cubicBezTo>
                <a:cubicBezTo>
                  <a:pt x="3182104" y="39801"/>
                  <a:pt x="3563508" y="7189"/>
                  <a:pt x="3752698" y="0"/>
                </a:cubicBezTo>
                <a:cubicBezTo>
                  <a:pt x="4004713" y="-51688"/>
                  <a:pt x="4111759" y="8465"/>
                  <a:pt x="4247845" y="0"/>
                </a:cubicBezTo>
                <a:cubicBezTo>
                  <a:pt x="4409051" y="-38636"/>
                  <a:pt x="4840912" y="-6880"/>
                  <a:pt x="5055718" y="0"/>
                </a:cubicBezTo>
                <a:cubicBezTo>
                  <a:pt x="5318987" y="12828"/>
                  <a:pt x="5464207" y="16349"/>
                  <a:pt x="5863590" y="0"/>
                </a:cubicBezTo>
                <a:cubicBezTo>
                  <a:pt x="6258188" y="21536"/>
                  <a:pt x="6373895" y="-20866"/>
                  <a:pt x="6515100" y="0"/>
                </a:cubicBezTo>
                <a:cubicBezTo>
                  <a:pt x="6673199" y="-42487"/>
                  <a:pt x="7368245" y="-124798"/>
                  <a:pt x="7818120" y="0"/>
                </a:cubicBezTo>
                <a:cubicBezTo>
                  <a:pt x="7818163" y="8895"/>
                  <a:pt x="7818750" y="9828"/>
                  <a:pt x="7818120" y="18288"/>
                </a:cubicBezTo>
                <a:cubicBezTo>
                  <a:pt x="7615777" y="-1071"/>
                  <a:pt x="7527543" y="-5750"/>
                  <a:pt x="7401154" y="18288"/>
                </a:cubicBezTo>
                <a:cubicBezTo>
                  <a:pt x="7322611" y="47896"/>
                  <a:pt x="6964426" y="-24966"/>
                  <a:pt x="6593281" y="18288"/>
                </a:cubicBezTo>
                <a:cubicBezTo>
                  <a:pt x="6260055" y="33833"/>
                  <a:pt x="6287545" y="-3963"/>
                  <a:pt x="6098134" y="18288"/>
                </a:cubicBezTo>
                <a:cubicBezTo>
                  <a:pt x="5900337" y="14995"/>
                  <a:pt x="5605990" y="72621"/>
                  <a:pt x="5446624" y="18288"/>
                </a:cubicBezTo>
                <a:cubicBezTo>
                  <a:pt x="5244167" y="-23104"/>
                  <a:pt x="4914971" y="-34358"/>
                  <a:pt x="4638751" y="18288"/>
                </a:cubicBezTo>
                <a:cubicBezTo>
                  <a:pt x="4353273" y="8380"/>
                  <a:pt x="4297533" y="13876"/>
                  <a:pt x="3987241" y="18288"/>
                </a:cubicBezTo>
                <a:cubicBezTo>
                  <a:pt x="3687723" y="41876"/>
                  <a:pt x="3776181" y="30039"/>
                  <a:pt x="3570275" y="18288"/>
                </a:cubicBezTo>
                <a:cubicBezTo>
                  <a:pt x="3396160" y="10249"/>
                  <a:pt x="3285909" y="48310"/>
                  <a:pt x="3075127" y="18288"/>
                </a:cubicBezTo>
                <a:cubicBezTo>
                  <a:pt x="2869474" y="41512"/>
                  <a:pt x="2676329" y="4972"/>
                  <a:pt x="2267255" y="18288"/>
                </a:cubicBezTo>
                <a:cubicBezTo>
                  <a:pt x="1866401" y="24532"/>
                  <a:pt x="1882987" y="25696"/>
                  <a:pt x="1615745" y="18288"/>
                </a:cubicBezTo>
                <a:cubicBezTo>
                  <a:pt x="1346085" y="13379"/>
                  <a:pt x="1323312" y="12392"/>
                  <a:pt x="1120597" y="18288"/>
                </a:cubicBezTo>
                <a:cubicBezTo>
                  <a:pt x="940237" y="-60975"/>
                  <a:pt x="569386" y="27591"/>
                  <a:pt x="0" y="18288"/>
                </a:cubicBezTo>
                <a:cubicBezTo>
                  <a:pt x="1751" y="14440"/>
                  <a:pt x="-1272" y="7740"/>
                  <a:pt x="0" y="0"/>
                </a:cubicBezTo>
                <a:close/>
              </a:path>
              <a:path w="7818120" h="18288" fill="none" stroke="0" extrusionOk="0">
                <a:moveTo>
                  <a:pt x="0" y="0"/>
                </a:moveTo>
                <a:cubicBezTo>
                  <a:pt x="102311" y="-24031"/>
                  <a:pt x="206428" y="20084"/>
                  <a:pt x="416966" y="0"/>
                </a:cubicBezTo>
                <a:cubicBezTo>
                  <a:pt x="662339" y="-9883"/>
                  <a:pt x="833564" y="-11910"/>
                  <a:pt x="1146658" y="0"/>
                </a:cubicBezTo>
                <a:cubicBezTo>
                  <a:pt x="1398993" y="16754"/>
                  <a:pt x="1378239" y="-4997"/>
                  <a:pt x="1563624" y="0"/>
                </a:cubicBezTo>
                <a:cubicBezTo>
                  <a:pt x="1738265" y="3015"/>
                  <a:pt x="2006667" y="23864"/>
                  <a:pt x="2136953" y="0"/>
                </a:cubicBezTo>
                <a:cubicBezTo>
                  <a:pt x="2338524" y="-3063"/>
                  <a:pt x="2693378" y="-15904"/>
                  <a:pt x="2944825" y="0"/>
                </a:cubicBezTo>
                <a:cubicBezTo>
                  <a:pt x="3201439" y="-13695"/>
                  <a:pt x="3379198" y="46243"/>
                  <a:pt x="3596335" y="0"/>
                </a:cubicBezTo>
                <a:cubicBezTo>
                  <a:pt x="3778868" y="-61549"/>
                  <a:pt x="3979469" y="3461"/>
                  <a:pt x="4326026" y="0"/>
                </a:cubicBezTo>
                <a:cubicBezTo>
                  <a:pt x="4670641" y="40397"/>
                  <a:pt x="4801160" y="2093"/>
                  <a:pt x="4899355" y="0"/>
                </a:cubicBezTo>
                <a:cubicBezTo>
                  <a:pt x="4972821" y="-4221"/>
                  <a:pt x="5326959" y="8892"/>
                  <a:pt x="5550865" y="0"/>
                </a:cubicBezTo>
                <a:cubicBezTo>
                  <a:pt x="5793178" y="12267"/>
                  <a:pt x="6146346" y="-4531"/>
                  <a:pt x="6358738" y="0"/>
                </a:cubicBezTo>
                <a:cubicBezTo>
                  <a:pt x="6580825" y="49349"/>
                  <a:pt x="6739467" y="13524"/>
                  <a:pt x="6853885" y="0"/>
                </a:cubicBezTo>
                <a:cubicBezTo>
                  <a:pt x="7057243" y="-60557"/>
                  <a:pt x="7415107" y="-58698"/>
                  <a:pt x="7818120" y="0"/>
                </a:cubicBezTo>
                <a:cubicBezTo>
                  <a:pt x="7817705" y="7748"/>
                  <a:pt x="7817189" y="13015"/>
                  <a:pt x="7818120" y="18288"/>
                </a:cubicBezTo>
                <a:cubicBezTo>
                  <a:pt x="7693944" y="-3615"/>
                  <a:pt x="7376376" y="-6677"/>
                  <a:pt x="7244791" y="18288"/>
                </a:cubicBezTo>
                <a:cubicBezTo>
                  <a:pt x="7100086" y="-5717"/>
                  <a:pt x="6942350" y="35421"/>
                  <a:pt x="6827825" y="18288"/>
                </a:cubicBezTo>
                <a:cubicBezTo>
                  <a:pt x="6691364" y="27873"/>
                  <a:pt x="6342432" y="37332"/>
                  <a:pt x="6176315" y="18288"/>
                </a:cubicBezTo>
                <a:cubicBezTo>
                  <a:pt x="6012850" y="28657"/>
                  <a:pt x="5862979" y="-980"/>
                  <a:pt x="5681167" y="18288"/>
                </a:cubicBezTo>
                <a:cubicBezTo>
                  <a:pt x="5485624" y="71662"/>
                  <a:pt x="5295851" y="1288"/>
                  <a:pt x="5029657" y="18288"/>
                </a:cubicBezTo>
                <a:cubicBezTo>
                  <a:pt x="4753680" y="49046"/>
                  <a:pt x="4640335" y="38506"/>
                  <a:pt x="4378147" y="18288"/>
                </a:cubicBezTo>
                <a:cubicBezTo>
                  <a:pt x="4103046" y="-4537"/>
                  <a:pt x="4022480" y="43848"/>
                  <a:pt x="3726637" y="18288"/>
                </a:cubicBezTo>
                <a:cubicBezTo>
                  <a:pt x="3429109" y="3476"/>
                  <a:pt x="3316488" y="61415"/>
                  <a:pt x="3075127" y="18288"/>
                </a:cubicBezTo>
                <a:cubicBezTo>
                  <a:pt x="2821014" y="6093"/>
                  <a:pt x="2665050" y="-11263"/>
                  <a:pt x="2501798" y="18288"/>
                </a:cubicBezTo>
                <a:cubicBezTo>
                  <a:pt x="2343345" y="29394"/>
                  <a:pt x="2120041" y="-50427"/>
                  <a:pt x="1772107" y="18288"/>
                </a:cubicBezTo>
                <a:cubicBezTo>
                  <a:pt x="1424078" y="50665"/>
                  <a:pt x="1427418" y="32572"/>
                  <a:pt x="1120597" y="18288"/>
                </a:cubicBezTo>
                <a:cubicBezTo>
                  <a:pt x="796486" y="45938"/>
                  <a:pt x="243712" y="47798"/>
                  <a:pt x="0" y="18288"/>
                </a:cubicBezTo>
                <a:cubicBezTo>
                  <a:pt x="1307" y="12414"/>
                  <a:pt x="-32" y="574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custGeom>
                    <a:avLst/>
                    <a:gdLst>
                      <a:gd name="connsiteX0" fmla="*/ 0 w 7818120"/>
                      <a:gd name="connsiteY0" fmla="*/ 0 h 18288"/>
                      <a:gd name="connsiteX1" fmla="*/ 416966 w 7818120"/>
                      <a:gd name="connsiteY1" fmla="*/ 0 h 18288"/>
                      <a:gd name="connsiteX2" fmla="*/ 1146658 w 7818120"/>
                      <a:gd name="connsiteY2" fmla="*/ 0 h 18288"/>
                      <a:gd name="connsiteX3" fmla="*/ 1563624 w 7818120"/>
                      <a:gd name="connsiteY3" fmla="*/ 0 h 18288"/>
                      <a:gd name="connsiteX4" fmla="*/ 2136953 w 7818120"/>
                      <a:gd name="connsiteY4" fmla="*/ 0 h 18288"/>
                      <a:gd name="connsiteX5" fmla="*/ 2944825 w 7818120"/>
                      <a:gd name="connsiteY5" fmla="*/ 0 h 18288"/>
                      <a:gd name="connsiteX6" fmla="*/ 3596335 w 7818120"/>
                      <a:gd name="connsiteY6" fmla="*/ 0 h 18288"/>
                      <a:gd name="connsiteX7" fmla="*/ 4326026 w 7818120"/>
                      <a:gd name="connsiteY7" fmla="*/ 0 h 18288"/>
                      <a:gd name="connsiteX8" fmla="*/ 4899355 w 7818120"/>
                      <a:gd name="connsiteY8" fmla="*/ 0 h 18288"/>
                      <a:gd name="connsiteX9" fmla="*/ 5550865 w 7818120"/>
                      <a:gd name="connsiteY9" fmla="*/ 0 h 18288"/>
                      <a:gd name="connsiteX10" fmla="*/ 6358738 w 7818120"/>
                      <a:gd name="connsiteY10" fmla="*/ 0 h 18288"/>
                      <a:gd name="connsiteX11" fmla="*/ 6853885 w 7818120"/>
                      <a:gd name="connsiteY11" fmla="*/ 0 h 18288"/>
                      <a:gd name="connsiteX12" fmla="*/ 7818120 w 7818120"/>
                      <a:gd name="connsiteY12" fmla="*/ 0 h 18288"/>
                      <a:gd name="connsiteX13" fmla="*/ 7818120 w 7818120"/>
                      <a:gd name="connsiteY13" fmla="*/ 18288 h 18288"/>
                      <a:gd name="connsiteX14" fmla="*/ 7244791 w 7818120"/>
                      <a:gd name="connsiteY14" fmla="*/ 18288 h 18288"/>
                      <a:gd name="connsiteX15" fmla="*/ 6827825 w 7818120"/>
                      <a:gd name="connsiteY15" fmla="*/ 18288 h 18288"/>
                      <a:gd name="connsiteX16" fmla="*/ 6176315 w 7818120"/>
                      <a:gd name="connsiteY16" fmla="*/ 18288 h 18288"/>
                      <a:gd name="connsiteX17" fmla="*/ 5681167 w 7818120"/>
                      <a:gd name="connsiteY17" fmla="*/ 18288 h 18288"/>
                      <a:gd name="connsiteX18" fmla="*/ 5029657 w 7818120"/>
                      <a:gd name="connsiteY18" fmla="*/ 18288 h 18288"/>
                      <a:gd name="connsiteX19" fmla="*/ 4378147 w 7818120"/>
                      <a:gd name="connsiteY19" fmla="*/ 18288 h 18288"/>
                      <a:gd name="connsiteX20" fmla="*/ 3726637 w 7818120"/>
                      <a:gd name="connsiteY20" fmla="*/ 18288 h 18288"/>
                      <a:gd name="connsiteX21" fmla="*/ 3075127 w 7818120"/>
                      <a:gd name="connsiteY21" fmla="*/ 18288 h 18288"/>
                      <a:gd name="connsiteX22" fmla="*/ 2501798 w 7818120"/>
                      <a:gd name="connsiteY22" fmla="*/ 18288 h 18288"/>
                      <a:gd name="connsiteX23" fmla="*/ 1772107 w 7818120"/>
                      <a:gd name="connsiteY23" fmla="*/ 18288 h 18288"/>
                      <a:gd name="connsiteX24" fmla="*/ 1120597 w 7818120"/>
                      <a:gd name="connsiteY24" fmla="*/ 18288 h 18288"/>
                      <a:gd name="connsiteX25" fmla="*/ 0 w 7818120"/>
                      <a:gd name="connsiteY25" fmla="*/ 18288 h 18288"/>
                      <a:gd name="connsiteX26" fmla="*/ 0 w 7818120"/>
                      <a:gd name="connsiteY2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818120" h="18288" fill="none" extrusionOk="0">
                        <a:moveTo>
                          <a:pt x="0" y="0"/>
                        </a:moveTo>
                        <a:cubicBezTo>
                          <a:pt x="121520" y="-12182"/>
                          <a:pt x="211324" y="18247"/>
                          <a:pt x="416966" y="0"/>
                        </a:cubicBezTo>
                        <a:cubicBezTo>
                          <a:pt x="622608" y="-18247"/>
                          <a:pt x="891241" y="-13744"/>
                          <a:pt x="1146658" y="0"/>
                        </a:cubicBezTo>
                        <a:cubicBezTo>
                          <a:pt x="1402075" y="13744"/>
                          <a:pt x="1378880" y="-8543"/>
                          <a:pt x="1563624" y="0"/>
                        </a:cubicBezTo>
                        <a:cubicBezTo>
                          <a:pt x="1748368" y="8543"/>
                          <a:pt x="1972300" y="7443"/>
                          <a:pt x="2136953" y="0"/>
                        </a:cubicBezTo>
                        <a:cubicBezTo>
                          <a:pt x="2301606" y="-7443"/>
                          <a:pt x="2679634" y="12382"/>
                          <a:pt x="2944825" y="0"/>
                        </a:cubicBezTo>
                        <a:cubicBezTo>
                          <a:pt x="3210016" y="-12382"/>
                          <a:pt x="3409232" y="17967"/>
                          <a:pt x="3596335" y="0"/>
                        </a:cubicBezTo>
                        <a:cubicBezTo>
                          <a:pt x="3783438" y="-17967"/>
                          <a:pt x="4002523" y="-28578"/>
                          <a:pt x="4326026" y="0"/>
                        </a:cubicBezTo>
                        <a:cubicBezTo>
                          <a:pt x="4649529" y="28578"/>
                          <a:pt x="4777384" y="-3624"/>
                          <a:pt x="4899355" y="0"/>
                        </a:cubicBezTo>
                        <a:cubicBezTo>
                          <a:pt x="5021326" y="3624"/>
                          <a:pt x="5317653" y="1281"/>
                          <a:pt x="5550865" y="0"/>
                        </a:cubicBezTo>
                        <a:cubicBezTo>
                          <a:pt x="5784077" y="-1281"/>
                          <a:pt x="6142956" y="-39637"/>
                          <a:pt x="6358738" y="0"/>
                        </a:cubicBezTo>
                        <a:cubicBezTo>
                          <a:pt x="6574520" y="39637"/>
                          <a:pt x="6724785" y="-4460"/>
                          <a:pt x="6853885" y="0"/>
                        </a:cubicBezTo>
                        <a:cubicBezTo>
                          <a:pt x="6982985" y="4460"/>
                          <a:pt x="7403044" y="-1955"/>
                          <a:pt x="7818120" y="0"/>
                        </a:cubicBezTo>
                        <a:cubicBezTo>
                          <a:pt x="7817988" y="7702"/>
                          <a:pt x="7817908" y="13511"/>
                          <a:pt x="7818120" y="18288"/>
                        </a:cubicBezTo>
                        <a:cubicBezTo>
                          <a:pt x="7698847" y="-3267"/>
                          <a:pt x="7390924" y="22979"/>
                          <a:pt x="7244791" y="18288"/>
                        </a:cubicBezTo>
                        <a:cubicBezTo>
                          <a:pt x="7098658" y="13597"/>
                          <a:pt x="6952735" y="29357"/>
                          <a:pt x="6827825" y="18288"/>
                        </a:cubicBezTo>
                        <a:cubicBezTo>
                          <a:pt x="6702915" y="7219"/>
                          <a:pt x="6338661" y="34530"/>
                          <a:pt x="6176315" y="18288"/>
                        </a:cubicBezTo>
                        <a:cubicBezTo>
                          <a:pt x="6013969" y="2047"/>
                          <a:pt x="5850602" y="6362"/>
                          <a:pt x="5681167" y="18288"/>
                        </a:cubicBezTo>
                        <a:cubicBezTo>
                          <a:pt x="5511732" y="30214"/>
                          <a:pt x="5312143" y="419"/>
                          <a:pt x="5029657" y="18288"/>
                        </a:cubicBezTo>
                        <a:cubicBezTo>
                          <a:pt x="4747171" y="36158"/>
                          <a:pt x="4655062" y="30740"/>
                          <a:pt x="4378147" y="18288"/>
                        </a:cubicBezTo>
                        <a:cubicBezTo>
                          <a:pt x="4101232" y="5837"/>
                          <a:pt x="4037646" y="44706"/>
                          <a:pt x="3726637" y="18288"/>
                        </a:cubicBezTo>
                        <a:cubicBezTo>
                          <a:pt x="3415628" y="-8130"/>
                          <a:pt x="3321756" y="45507"/>
                          <a:pt x="3075127" y="18288"/>
                        </a:cubicBezTo>
                        <a:cubicBezTo>
                          <a:pt x="2828498" y="-8931"/>
                          <a:pt x="2684733" y="14853"/>
                          <a:pt x="2501798" y="18288"/>
                        </a:cubicBezTo>
                        <a:cubicBezTo>
                          <a:pt x="2318863" y="21723"/>
                          <a:pt x="2121844" y="-13013"/>
                          <a:pt x="1772107" y="18288"/>
                        </a:cubicBezTo>
                        <a:cubicBezTo>
                          <a:pt x="1422370" y="49589"/>
                          <a:pt x="1431548" y="31666"/>
                          <a:pt x="1120597" y="18288"/>
                        </a:cubicBezTo>
                        <a:cubicBezTo>
                          <a:pt x="809646" y="4911"/>
                          <a:pt x="246393" y="56240"/>
                          <a:pt x="0" y="18288"/>
                        </a:cubicBezTo>
                        <a:cubicBezTo>
                          <a:pt x="129" y="13298"/>
                          <a:pt x="-675" y="6857"/>
                          <a:pt x="0" y="0"/>
                        </a:cubicBezTo>
                        <a:close/>
                      </a:path>
                      <a:path w="7818120" h="18288" stroke="0" extrusionOk="0">
                        <a:moveTo>
                          <a:pt x="0" y="0"/>
                        </a:moveTo>
                        <a:cubicBezTo>
                          <a:pt x="177487" y="-4302"/>
                          <a:pt x="287499" y="4997"/>
                          <a:pt x="573329" y="0"/>
                        </a:cubicBezTo>
                        <a:cubicBezTo>
                          <a:pt x="859159" y="-4997"/>
                          <a:pt x="821965" y="-336"/>
                          <a:pt x="990295" y="0"/>
                        </a:cubicBezTo>
                        <a:cubicBezTo>
                          <a:pt x="1158625" y="336"/>
                          <a:pt x="1587918" y="-4681"/>
                          <a:pt x="1798168" y="0"/>
                        </a:cubicBezTo>
                        <a:cubicBezTo>
                          <a:pt x="2008418" y="4681"/>
                          <a:pt x="2088841" y="-2754"/>
                          <a:pt x="2371496" y="0"/>
                        </a:cubicBezTo>
                        <a:cubicBezTo>
                          <a:pt x="2654151" y="2754"/>
                          <a:pt x="2701462" y="-24976"/>
                          <a:pt x="2944825" y="0"/>
                        </a:cubicBezTo>
                        <a:cubicBezTo>
                          <a:pt x="3188188" y="24976"/>
                          <a:pt x="3511636" y="25407"/>
                          <a:pt x="3752698" y="0"/>
                        </a:cubicBezTo>
                        <a:cubicBezTo>
                          <a:pt x="3993760" y="-25407"/>
                          <a:pt x="4107153" y="6432"/>
                          <a:pt x="4247845" y="0"/>
                        </a:cubicBezTo>
                        <a:cubicBezTo>
                          <a:pt x="4388537" y="-6432"/>
                          <a:pt x="4835598" y="-5108"/>
                          <a:pt x="5055718" y="0"/>
                        </a:cubicBezTo>
                        <a:cubicBezTo>
                          <a:pt x="5275838" y="5108"/>
                          <a:pt x="5461006" y="-24536"/>
                          <a:pt x="5863590" y="0"/>
                        </a:cubicBezTo>
                        <a:cubicBezTo>
                          <a:pt x="6266174" y="24536"/>
                          <a:pt x="6355549" y="-19657"/>
                          <a:pt x="6515100" y="0"/>
                        </a:cubicBezTo>
                        <a:cubicBezTo>
                          <a:pt x="6674651" y="19657"/>
                          <a:pt x="7275423" y="-57462"/>
                          <a:pt x="7818120" y="0"/>
                        </a:cubicBezTo>
                        <a:cubicBezTo>
                          <a:pt x="7818132" y="8833"/>
                          <a:pt x="7818660" y="9830"/>
                          <a:pt x="7818120" y="18288"/>
                        </a:cubicBezTo>
                        <a:cubicBezTo>
                          <a:pt x="7610240" y="4606"/>
                          <a:pt x="7521789" y="7721"/>
                          <a:pt x="7401154" y="18288"/>
                        </a:cubicBezTo>
                        <a:cubicBezTo>
                          <a:pt x="7280519" y="28855"/>
                          <a:pt x="6930719" y="4225"/>
                          <a:pt x="6593281" y="18288"/>
                        </a:cubicBezTo>
                        <a:cubicBezTo>
                          <a:pt x="6255843" y="32351"/>
                          <a:pt x="6286682" y="1162"/>
                          <a:pt x="6098134" y="18288"/>
                        </a:cubicBezTo>
                        <a:cubicBezTo>
                          <a:pt x="5909586" y="35414"/>
                          <a:pt x="5602789" y="48596"/>
                          <a:pt x="5446624" y="18288"/>
                        </a:cubicBezTo>
                        <a:cubicBezTo>
                          <a:pt x="5290459" y="-12020"/>
                          <a:pt x="4917039" y="21960"/>
                          <a:pt x="4638751" y="18288"/>
                        </a:cubicBezTo>
                        <a:cubicBezTo>
                          <a:pt x="4360463" y="14616"/>
                          <a:pt x="4304690" y="5450"/>
                          <a:pt x="3987241" y="18288"/>
                        </a:cubicBezTo>
                        <a:cubicBezTo>
                          <a:pt x="3669792" y="31127"/>
                          <a:pt x="3758742" y="32551"/>
                          <a:pt x="3570275" y="18288"/>
                        </a:cubicBezTo>
                        <a:cubicBezTo>
                          <a:pt x="3381808" y="4025"/>
                          <a:pt x="3267153" y="36200"/>
                          <a:pt x="3075127" y="18288"/>
                        </a:cubicBezTo>
                        <a:cubicBezTo>
                          <a:pt x="2883101" y="376"/>
                          <a:pt x="2665825" y="10973"/>
                          <a:pt x="2267255" y="18288"/>
                        </a:cubicBezTo>
                        <a:cubicBezTo>
                          <a:pt x="1868685" y="25603"/>
                          <a:pt x="1884698" y="28410"/>
                          <a:pt x="1615745" y="18288"/>
                        </a:cubicBezTo>
                        <a:cubicBezTo>
                          <a:pt x="1346792" y="8167"/>
                          <a:pt x="1320952" y="10430"/>
                          <a:pt x="1120597" y="18288"/>
                        </a:cubicBezTo>
                        <a:cubicBezTo>
                          <a:pt x="920242" y="26146"/>
                          <a:pt x="556507" y="50790"/>
                          <a:pt x="0" y="18288"/>
                        </a:cubicBezTo>
                        <a:cubicBezTo>
                          <a:pt x="74" y="14054"/>
                          <a:pt x="-46" y="699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8" name="1 Marcador de contenido">
            <a:extLst>
              <a:ext uri="{FF2B5EF4-FFF2-40B4-BE49-F238E27FC236}">
                <a16:creationId xmlns:a16="http://schemas.microsoft.com/office/drawing/2014/main" id="{6AF97995-FE10-27E7-62B0-6A99A10CE7AA}"/>
              </a:ext>
            </a:extLst>
          </p:cNvPr>
          <p:cNvGraphicFramePr>
            <a:graphicFrameLocks noGrp="1"/>
          </p:cNvGraphicFramePr>
          <p:nvPr>
            <p:ph idx="1"/>
            <p:extLst>
              <p:ext uri="{D42A27DB-BD31-4B8C-83A1-F6EECF244321}">
                <p14:modId xmlns:p14="http://schemas.microsoft.com/office/powerpoint/2010/main" val="3590863733"/>
              </p:ext>
            </p:extLst>
          </p:nvPr>
        </p:nvGraphicFramePr>
        <p:xfrm>
          <a:off x="628650" y="2228087"/>
          <a:ext cx="78867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2696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8">
            <a:extLst>
              <a:ext uri="{FF2B5EF4-FFF2-40B4-BE49-F238E27FC236}">
                <a16:creationId xmlns:a16="http://schemas.microsoft.com/office/drawing/2014/main" id="{F4C0B10B-D2C4-4A54-AFAD-3D27DF88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B6BADB90-C74B-40D6-86DC-503F65FCE8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7282" y="635715"/>
            <a:ext cx="8356656" cy="2482136"/>
            <a:chOff x="409710" y="635715"/>
            <a:chExt cx="11142208" cy="2482136"/>
          </a:xfrm>
        </p:grpSpPr>
        <p:sp>
          <p:nvSpPr>
            <p:cNvPr id="22" name="Freeform 44">
              <a:extLst>
                <a:ext uri="{FF2B5EF4-FFF2-40B4-BE49-F238E27FC236}">
                  <a16:creationId xmlns:a16="http://schemas.microsoft.com/office/drawing/2014/main" id="{6559431D-1886-4AE0-9B87-9AD2ECAB84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45">
              <a:extLst>
                <a:ext uri="{FF2B5EF4-FFF2-40B4-BE49-F238E27FC236}">
                  <a16:creationId xmlns:a16="http://schemas.microsoft.com/office/drawing/2014/main" id="{373850A5-B04A-4FCD-9E73-EE322167FB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6">
              <a:extLst>
                <a:ext uri="{FF2B5EF4-FFF2-40B4-BE49-F238E27FC236}">
                  <a16:creationId xmlns:a16="http://schemas.microsoft.com/office/drawing/2014/main" id="{82C18C67-80FA-4738-AA53-0AF2419F9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7">
              <a:extLst>
                <a:ext uri="{FF2B5EF4-FFF2-40B4-BE49-F238E27FC236}">
                  <a16:creationId xmlns:a16="http://schemas.microsoft.com/office/drawing/2014/main" id="{48543B1A-8BF5-4C63-8404-41B2EA70B3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25">
              <a:extLst>
                <a:ext uri="{FF2B5EF4-FFF2-40B4-BE49-F238E27FC236}">
                  <a16:creationId xmlns:a16="http://schemas.microsoft.com/office/drawing/2014/main" id="{92DF5096-E051-498C-A3ED-CBA77A813AA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 name="2 Título"/>
          <p:cNvSpPr>
            <a:spLocks noGrp="1"/>
          </p:cNvSpPr>
          <p:nvPr>
            <p:ph type="title"/>
          </p:nvPr>
        </p:nvSpPr>
        <p:spPr>
          <a:xfrm>
            <a:off x="785460" y="759805"/>
            <a:ext cx="7729890" cy="1325563"/>
          </a:xfrm>
        </p:spPr>
        <p:txBody>
          <a:bodyPr>
            <a:normAutofit/>
          </a:bodyPr>
          <a:lstStyle/>
          <a:p>
            <a:r>
              <a:rPr lang="es-ES" sz="3500" b="1">
                <a:solidFill>
                  <a:srgbClr val="FFFFFF"/>
                </a:solidFill>
              </a:rPr>
              <a:t>a) Objetivos basados en la maximización de beneficios.</a:t>
            </a:r>
          </a:p>
        </p:txBody>
      </p:sp>
      <mc:AlternateContent xmlns:mc="http://schemas.openxmlformats.org/markup-compatibility/2006" xmlns:a14="http://schemas.microsoft.com/office/drawing/2010/main">
        <mc:Choice Requires="a14">
          <p:sp>
            <p:nvSpPr>
              <p:cNvPr id="2" name="1 Marcador de contenido"/>
              <p:cNvSpPr>
                <a:spLocks noGrp="1"/>
              </p:cNvSpPr>
              <p:nvPr>
                <p:ph idx="1"/>
              </p:nvPr>
            </p:nvSpPr>
            <p:spPr>
              <a:xfrm>
                <a:off x="1068678" y="2494450"/>
                <a:ext cx="3040158" cy="3563159"/>
              </a:xfrm>
            </p:spPr>
            <p:style>
              <a:lnRef idx="1">
                <a:schemeClr val="accent1"/>
              </a:lnRef>
              <a:fillRef idx="2">
                <a:schemeClr val="accent1"/>
              </a:fillRef>
              <a:effectRef idx="1">
                <a:schemeClr val="accent1"/>
              </a:effectRef>
              <a:fontRef idx="minor">
                <a:schemeClr val="dk1"/>
              </a:fontRef>
            </p:style>
            <p:txBody>
              <a:bodyPr>
                <a:normAutofit/>
              </a:bodyPr>
              <a:lstStyle/>
              <a:p>
                <a:r>
                  <a:rPr lang="es-ES" sz="1600"/>
                  <a:t>Uno de los objetivos tradicionales de cualquier empresa (salvo que sea una fundación sin ánimo de lucro) es conseguir </a:t>
                </a:r>
                <a:r>
                  <a:rPr lang="es-ES" sz="1600" b="1" u="sng"/>
                  <a:t>los máximos beneficios posibles</a:t>
                </a:r>
                <a:r>
                  <a:rPr lang="es-ES" sz="1600"/>
                  <a:t>. Normalmente, los beneficios se miden con relación a alguna variable, como beneficios por unidad de capital invertida. </a:t>
                </a:r>
              </a:p>
              <a:p>
                <a:r>
                  <a:rPr lang="es-ES" sz="1600"/>
                  <a:t>Es un porcentaje que se expresa con la siguiente fórmula:</a:t>
                </a:r>
              </a:p>
              <a:p>
                <a:pPr marL="109728" indent="0">
                  <a:buNone/>
                </a:pPr>
                <a:r>
                  <a:rPr lang="es-ES" sz="1600" b="1"/>
                  <a:t>RENTABILIDAD = </a:t>
                </a:r>
                <a14:m>
                  <m:oMath xmlns:m="http://schemas.openxmlformats.org/officeDocument/2006/math">
                    <m:f>
                      <m:fPr>
                        <m:ctrlPr>
                          <a:rPr lang="es-ES" sz="1600" b="1" i="1">
                            <a:latin typeface="Cambria Math" panose="02040503050406030204" pitchFamily="18" charset="0"/>
                          </a:rPr>
                        </m:ctrlPr>
                      </m:fPr>
                      <m:num>
                        <m:r>
                          <a:rPr lang="es-ES" sz="1600" b="1" i="1">
                            <a:latin typeface="Cambria Math"/>
                          </a:rPr>
                          <m:t>𝑩𝒆𝒏𝒆𝒇𝒊𝒄𝒊𝒐</m:t>
                        </m:r>
                        <m:r>
                          <a:rPr lang="es-ES" sz="1600" b="1" i="1">
                            <a:latin typeface="Cambria Math"/>
                          </a:rPr>
                          <m:t> </m:t>
                        </m:r>
                        <m:r>
                          <a:rPr lang="es-ES" sz="1600" b="1" i="1">
                            <a:latin typeface="Cambria Math"/>
                          </a:rPr>
                          <m:t>𝒐𝒃𝒕𝒆𝒏𝒊𝒅𝒐</m:t>
                        </m:r>
                      </m:num>
                      <m:den>
                        <m:r>
                          <a:rPr lang="es-ES" sz="1600" b="1" i="1">
                            <a:latin typeface="Cambria Math"/>
                          </a:rPr>
                          <m:t>𝑪𝒂𝒑𝒊𝒕𝒂𝒍</m:t>
                        </m:r>
                        <m:r>
                          <a:rPr lang="es-ES" sz="1600" b="1" i="1">
                            <a:latin typeface="Cambria Math"/>
                          </a:rPr>
                          <m:t> </m:t>
                        </m:r>
                        <m:r>
                          <a:rPr lang="es-ES" sz="1600" b="1" i="1">
                            <a:latin typeface="Cambria Math"/>
                          </a:rPr>
                          <m:t>𝒊𝒏𝒗𝒆𝒓𝒕𝒊𝒅𝒐</m:t>
                        </m:r>
                      </m:den>
                    </m:f>
                    <m:r>
                      <a:rPr lang="es-ES" sz="1600" b="1" i="1">
                        <a:latin typeface="Cambria Math"/>
                      </a:rPr>
                      <m:t> </m:t>
                    </m:r>
                    <m:r>
                      <a:rPr lang="es-ES" sz="1600" b="1" i="1">
                        <a:latin typeface="Cambria Math"/>
                      </a:rPr>
                      <m:t>𝒙</m:t>
                    </m:r>
                    <m:r>
                      <a:rPr lang="es-ES" sz="1600" b="1" i="1">
                        <a:latin typeface="Cambria Math"/>
                      </a:rPr>
                      <m:t> </m:t>
                    </m:r>
                    <m:r>
                      <a:rPr lang="es-ES" sz="1600" b="1" i="1">
                        <a:latin typeface="Cambria Math"/>
                      </a:rPr>
                      <m:t>𝟏𝟎𝟎</m:t>
                    </m:r>
                  </m:oMath>
                </a14:m>
                <a:endParaRPr lang="es-ES" sz="1600" b="1"/>
              </a:p>
              <a:p>
                <a:endParaRPr lang="es-ES" sz="1600"/>
              </a:p>
            </p:txBody>
          </p:sp>
        </mc:Choice>
        <mc:Fallback xmlns="">
          <p:sp>
            <p:nvSpPr>
              <p:cNvPr id="2" name="1 Marcador de contenido"/>
              <p:cNvSpPr>
                <a:spLocks noGrp="1" noRot="1" noChangeAspect="1" noMove="1" noResize="1" noEditPoints="1" noAdjustHandles="1" noChangeArrowheads="1" noChangeShapeType="1" noTextEdit="1"/>
              </p:cNvSpPr>
              <p:nvPr>
                <p:ph idx="1"/>
              </p:nvPr>
            </p:nvSpPr>
            <p:spPr>
              <a:xfrm>
                <a:off x="1068678" y="2494450"/>
                <a:ext cx="3040158" cy="3563159"/>
              </a:xfrm>
              <a:blipFill>
                <a:blip r:embed="rId2"/>
                <a:stretch>
                  <a:fillRect l="-800" t="-1195" r="-2000"/>
                </a:stretch>
              </a:blipFill>
            </p:spPr>
            <p:txBody>
              <a:bodyPr/>
              <a:lstStyle/>
              <a:p>
                <a:r>
                  <a:rPr lang="es-ES">
                    <a:noFill/>
                  </a:rPr>
                  <a:t> </a:t>
                </a:r>
              </a:p>
            </p:txBody>
          </p:sp>
        </mc:Fallback>
      </mc:AlternateContent>
      <p:pic>
        <p:nvPicPr>
          <p:cNvPr id="5" name="Picture 4" descr="Tres flechas en el centro de la diana">
            <a:extLst>
              <a:ext uri="{FF2B5EF4-FFF2-40B4-BE49-F238E27FC236}">
                <a16:creationId xmlns:a16="http://schemas.microsoft.com/office/drawing/2014/main" id="{0BC3C0CA-ADCE-4BAA-B23A-757F3EA05EBF}"/>
              </a:ext>
            </a:extLst>
          </p:cNvPr>
          <p:cNvPicPr>
            <a:picLocks noChangeAspect="1"/>
          </p:cNvPicPr>
          <p:nvPr/>
        </p:nvPicPr>
        <p:blipFill rotWithShape="1">
          <a:blip r:embed="rId3"/>
          <a:srcRect l="206" r="33590" b="3"/>
          <a:stretch/>
        </p:blipFill>
        <p:spPr>
          <a:xfrm>
            <a:off x="4574169" y="2492376"/>
            <a:ext cx="3601803" cy="3563372"/>
          </a:xfrm>
          <a:prstGeom prst="rect">
            <a:avLst/>
          </a:prstGeom>
        </p:spPr>
      </p:pic>
    </p:spTree>
    <p:extLst>
      <p:ext uri="{BB962C8B-B14F-4D97-AF65-F5344CB8AC3E}">
        <p14:creationId xmlns:p14="http://schemas.microsoft.com/office/powerpoint/2010/main" val="410561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2 Título"/>
          <p:cNvSpPr>
            <a:spLocks noGrp="1"/>
          </p:cNvSpPr>
          <p:nvPr>
            <p:ph type="title"/>
          </p:nvPr>
        </p:nvSpPr>
        <p:spPr>
          <a:xfrm>
            <a:off x="482600" y="321735"/>
            <a:ext cx="8178799" cy="514978"/>
          </a:xfrm>
        </p:spPr>
        <p:txBody>
          <a:bodyPr>
            <a:normAutofit fontScale="90000"/>
          </a:bodyPr>
          <a:lstStyle/>
          <a:p>
            <a:r>
              <a:rPr lang="es-ES" sz="3100" dirty="0"/>
              <a:t>Ejemplos:</a:t>
            </a:r>
          </a:p>
        </p:txBody>
      </p:sp>
      <p:sp>
        <p:nvSpPr>
          <p:cNvPr id="2" name="1 Marcador de contenido"/>
          <p:cNvSpPr>
            <a:spLocks noGrp="1"/>
          </p:cNvSpPr>
          <p:nvPr>
            <p:ph idx="1"/>
          </p:nvPr>
        </p:nvSpPr>
        <p:spPr>
          <a:xfrm>
            <a:off x="482600" y="908720"/>
            <a:ext cx="8178799" cy="5832648"/>
          </a:xfrm>
        </p:spPr>
        <p:txBody>
          <a:bodyPr>
            <a:normAutofit/>
          </a:bodyPr>
          <a:lstStyle/>
          <a:p>
            <a:pPr fontAlgn="base"/>
            <a:r>
              <a:rPr lang="es-ES" sz="1700" dirty="0"/>
              <a:t>«Nuestra visión es un mundo sin Alzheimer». </a:t>
            </a:r>
            <a:r>
              <a:rPr lang="es-ES" sz="1700" b="1" dirty="0">
                <a:hlinkClick r:id="rId2"/>
              </a:rPr>
              <a:t>Asociación de Alzheimer</a:t>
            </a:r>
            <a:endParaRPr lang="es-ES" sz="1700" b="1" dirty="0"/>
          </a:p>
          <a:p>
            <a:pPr fontAlgn="base"/>
            <a:r>
              <a:rPr lang="es-ES" sz="1700" dirty="0"/>
              <a:t>«Nuestra visión es convertirnos en la aerolínea de vuelos cortos preferida de Europa, contar con los mejores resultados del sector y conseguir que los viajes resulten sencillos y asequibles para todos». </a:t>
            </a:r>
            <a:r>
              <a:rPr lang="es-ES" sz="1700" b="1" dirty="0" err="1">
                <a:hlinkClick r:id="rId3"/>
              </a:rPr>
              <a:t>easyJet</a:t>
            </a:r>
            <a:endParaRPr lang="es-ES" sz="1700" b="1" dirty="0"/>
          </a:p>
          <a:p>
            <a:pPr fontAlgn="base"/>
            <a:r>
              <a:rPr lang="es-ES" sz="1700" dirty="0"/>
              <a:t>«Ser el lugar más fácil del mundo para encontrar soluciones a precios justos para los niños y los bebés porque somos expertos y comprendemos las alegrías y desafíos de ser padres». </a:t>
            </a:r>
            <a:r>
              <a:rPr lang="es-ES" sz="1700" b="1" dirty="0" err="1">
                <a:hlinkClick r:id="rId4"/>
              </a:rPr>
              <a:t>Toys“R”Us</a:t>
            </a:r>
            <a:endParaRPr lang="es-ES" sz="1700" b="1" dirty="0"/>
          </a:p>
          <a:p>
            <a:pPr fontAlgn="base"/>
            <a:r>
              <a:rPr lang="es-ES" sz="1700" b="1" dirty="0">
                <a:solidFill>
                  <a:schemeClr val="accent1"/>
                </a:solidFill>
              </a:rPr>
              <a:t>Visión de Microsoft</a:t>
            </a:r>
            <a:r>
              <a:rPr lang="es-ES" sz="1700" dirty="0"/>
              <a:t>: "Nuestra visión es crear una tecnología innovadora que es accesible a todo el mundo y que se adapta a las necesidades de cada persona. La tecnología accesible elimina barreras para las personas con discapacidad y que permite a las personas para aprovechar al máximo de sus capacidades.” Esta empresa dedicada a la producción de software y hardware, dueños de las licencias de Windows y Office, está posicionada por sus ganancias como dentro de las 20 compañías más rentables del mundo. </a:t>
            </a:r>
          </a:p>
          <a:p>
            <a:pPr fontAlgn="base"/>
            <a:r>
              <a:rPr lang="es-ES" sz="1700" b="1" dirty="0">
                <a:solidFill>
                  <a:schemeClr val="accent1"/>
                </a:solidFill>
              </a:rPr>
              <a:t>Visión de Bimbo: </a:t>
            </a:r>
            <a:r>
              <a:rPr lang="es-ES" sz="1700" dirty="0"/>
              <a:t>En 2020 transformamos la industria de la panificación y expandimos nuestro liderazgo global para servir mejor a los consumidores. </a:t>
            </a:r>
          </a:p>
          <a:p>
            <a:pPr marL="0" indent="0" fontAlgn="base">
              <a:buNone/>
            </a:pPr>
            <a:r>
              <a:rPr lang="es-ES" sz="1700" dirty="0"/>
              <a:t>“Somos una empresa sostenible, altamente productiva y plenamente humana”</a:t>
            </a:r>
          </a:p>
          <a:p>
            <a:pPr marL="0" indent="0" fontAlgn="base">
              <a:buNone/>
            </a:pPr>
            <a:r>
              <a:rPr lang="es-ES" sz="1700" dirty="0"/>
              <a:t>Bimbo plantea de forma directa y sin adornos lo que quiere ser en el futuro, inclusive presenta el año 2020 como plazo para cumplir sus lineamientos. Dirige su visión a la satisfacción de los clientes en paralelo con su crecimiento como organización económicamente rentable y socialmente solvente.</a:t>
            </a:r>
          </a:p>
          <a:p>
            <a:pPr fontAlgn="base"/>
            <a:endParaRPr lang="es-ES" sz="1700" dirty="0"/>
          </a:p>
          <a:p>
            <a:endParaRPr lang="es-ES" sz="1700" dirty="0"/>
          </a:p>
        </p:txBody>
      </p:sp>
      <p:sp>
        <p:nvSpPr>
          <p:cNvPr id="27"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08801" y="2200695"/>
            <a:ext cx="645368" cy="48402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400197" y="1502156"/>
            <a:ext cx="2532832" cy="954774"/>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28518" y="5230015"/>
            <a:ext cx="2017580" cy="760545"/>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60240" y="5789405"/>
            <a:ext cx="485578" cy="36418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948810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4">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1 Título"/>
          <p:cNvSpPr>
            <a:spLocks noGrp="1"/>
          </p:cNvSpPr>
          <p:nvPr>
            <p:ph type="title"/>
          </p:nvPr>
        </p:nvSpPr>
        <p:spPr>
          <a:xfrm>
            <a:off x="5054346" y="638089"/>
            <a:ext cx="3614166" cy="1476801"/>
          </a:xfrm>
        </p:spPr>
        <p:txBody>
          <a:bodyPr anchor="b">
            <a:normAutofit/>
          </a:bodyPr>
          <a:lstStyle/>
          <a:p>
            <a:r>
              <a:rPr lang="es-ES" sz="2900"/>
              <a:t>VALORES ORGANIZACIONALES</a:t>
            </a:r>
          </a:p>
        </p:txBody>
      </p:sp>
      <p:pic>
        <p:nvPicPr>
          <p:cNvPr id="4" name="Imagen 3">
            <a:extLst>
              <a:ext uri="{FF2B5EF4-FFF2-40B4-BE49-F238E27FC236}">
                <a16:creationId xmlns:a16="http://schemas.microsoft.com/office/drawing/2014/main" id="{EE12A26B-14AE-F8AA-1769-C8ABDF6ECC78}"/>
              </a:ext>
            </a:extLst>
          </p:cNvPr>
          <p:cNvPicPr>
            <a:picLocks noChangeAspect="1"/>
          </p:cNvPicPr>
          <p:nvPr/>
        </p:nvPicPr>
        <p:blipFill>
          <a:blip r:embed="rId2"/>
          <a:stretch>
            <a:fillRect/>
          </a:stretch>
        </p:blipFill>
        <p:spPr>
          <a:xfrm>
            <a:off x="899592" y="150107"/>
            <a:ext cx="2232248" cy="1989782"/>
          </a:xfrm>
          <a:prstGeom prst="rect">
            <a:avLst/>
          </a:prstGeom>
        </p:spPr>
      </p:pic>
      <p:sp>
        <p:nvSpPr>
          <p:cNvPr id="30"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54346" y="2372868"/>
            <a:ext cx="2441321" cy="18288"/>
          </a:xfrm>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 name="connsiteX0" fmla="*/ 0 w 2441321"/>
              <a:gd name="connsiteY0" fmla="*/ 0 h 18288"/>
              <a:gd name="connsiteX1" fmla="*/ 585917 w 2441321"/>
              <a:gd name="connsiteY1" fmla="*/ 0 h 18288"/>
              <a:gd name="connsiteX2" fmla="*/ 1123008 w 2441321"/>
              <a:gd name="connsiteY2" fmla="*/ 0 h 18288"/>
              <a:gd name="connsiteX3" fmla="*/ 1782164 w 2441321"/>
              <a:gd name="connsiteY3" fmla="*/ 0 h 18288"/>
              <a:gd name="connsiteX4" fmla="*/ 2441321 w 2441321"/>
              <a:gd name="connsiteY4" fmla="*/ 0 h 18288"/>
              <a:gd name="connsiteX5" fmla="*/ 2441321 w 2441321"/>
              <a:gd name="connsiteY5" fmla="*/ 18288 h 18288"/>
              <a:gd name="connsiteX6" fmla="*/ 1879817 w 2441321"/>
              <a:gd name="connsiteY6" fmla="*/ 18288 h 18288"/>
              <a:gd name="connsiteX7" fmla="*/ 1318313 w 2441321"/>
              <a:gd name="connsiteY7" fmla="*/ 18288 h 18288"/>
              <a:gd name="connsiteX8" fmla="*/ 659157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80302" y="-6619"/>
                  <a:pt x="363201" y="4913"/>
                  <a:pt x="585917" y="0"/>
                </a:cubicBezTo>
                <a:cubicBezTo>
                  <a:pt x="832357" y="-10107"/>
                  <a:pt x="996738" y="-34312"/>
                  <a:pt x="1196247" y="0"/>
                </a:cubicBezTo>
                <a:cubicBezTo>
                  <a:pt x="1357180" y="16623"/>
                  <a:pt x="1575042" y="-11041"/>
                  <a:pt x="1806578" y="0"/>
                </a:cubicBezTo>
                <a:cubicBezTo>
                  <a:pt x="2016334" y="246"/>
                  <a:pt x="2239353" y="-8732"/>
                  <a:pt x="2441321" y="0"/>
                </a:cubicBezTo>
                <a:cubicBezTo>
                  <a:pt x="2441188" y="8366"/>
                  <a:pt x="2440365" y="10017"/>
                  <a:pt x="2441321" y="18288"/>
                </a:cubicBezTo>
                <a:cubicBezTo>
                  <a:pt x="2159375" y="49009"/>
                  <a:pt x="2054495" y="45666"/>
                  <a:pt x="1830991" y="18288"/>
                </a:cubicBezTo>
                <a:cubicBezTo>
                  <a:pt x="1615846" y="7509"/>
                  <a:pt x="1521674" y="-5422"/>
                  <a:pt x="1269487" y="18288"/>
                </a:cubicBezTo>
                <a:cubicBezTo>
                  <a:pt x="1019660" y="53960"/>
                  <a:pt x="886911" y="42351"/>
                  <a:pt x="707983" y="18288"/>
                </a:cubicBezTo>
                <a:cubicBezTo>
                  <a:pt x="523434" y="27321"/>
                  <a:pt x="307885" y="34316"/>
                  <a:pt x="0" y="18288"/>
                </a:cubicBezTo>
                <a:cubicBezTo>
                  <a:pt x="-595" y="11182"/>
                  <a:pt x="-5" y="6307"/>
                  <a:pt x="0" y="0"/>
                </a:cubicBezTo>
                <a:close/>
              </a:path>
              <a:path w="2441321" h="18288" stroke="0" extrusionOk="0">
                <a:moveTo>
                  <a:pt x="0" y="0"/>
                </a:moveTo>
                <a:cubicBezTo>
                  <a:pt x="212126" y="-10265"/>
                  <a:pt x="442910" y="-11728"/>
                  <a:pt x="585917" y="0"/>
                </a:cubicBezTo>
                <a:cubicBezTo>
                  <a:pt x="724579" y="21751"/>
                  <a:pt x="879365" y="-33198"/>
                  <a:pt x="1123008" y="0"/>
                </a:cubicBezTo>
                <a:cubicBezTo>
                  <a:pt x="1377247" y="11220"/>
                  <a:pt x="1597861" y="-34280"/>
                  <a:pt x="1782164" y="0"/>
                </a:cubicBezTo>
                <a:cubicBezTo>
                  <a:pt x="1975975" y="-3055"/>
                  <a:pt x="2116392" y="-15531"/>
                  <a:pt x="2441321" y="0"/>
                </a:cubicBezTo>
                <a:cubicBezTo>
                  <a:pt x="2441666" y="6144"/>
                  <a:pt x="2441358" y="10525"/>
                  <a:pt x="2441321" y="18288"/>
                </a:cubicBezTo>
                <a:cubicBezTo>
                  <a:pt x="2180658" y="18322"/>
                  <a:pt x="2084222" y="5934"/>
                  <a:pt x="1879817" y="18288"/>
                </a:cubicBezTo>
                <a:cubicBezTo>
                  <a:pt x="1668182" y="16222"/>
                  <a:pt x="1551159" y="-6477"/>
                  <a:pt x="1318313" y="18288"/>
                </a:cubicBezTo>
                <a:cubicBezTo>
                  <a:pt x="1059871" y="56395"/>
                  <a:pt x="901959" y="23831"/>
                  <a:pt x="659157" y="18288"/>
                </a:cubicBezTo>
                <a:cubicBezTo>
                  <a:pt x="444692" y="28483"/>
                  <a:pt x="245032" y="39882"/>
                  <a:pt x="0" y="18288"/>
                </a:cubicBezTo>
                <a:cubicBezTo>
                  <a:pt x="-11" y="10485"/>
                  <a:pt x="-221" y="3288"/>
                  <a:pt x="0" y="0"/>
                </a:cubicBezTo>
                <a:close/>
              </a:path>
              <a:path w="2441321" h="18288" fill="none" stroke="0" extrusionOk="0">
                <a:moveTo>
                  <a:pt x="0" y="0"/>
                </a:moveTo>
                <a:cubicBezTo>
                  <a:pt x="265389" y="-22361"/>
                  <a:pt x="344845" y="-65"/>
                  <a:pt x="585917" y="0"/>
                </a:cubicBezTo>
                <a:cubicBezTo>
                  <a:pt x="858472" y="13102"/>
                  <a:pt x="949265" y="-8078"/>
                  <a:pt x="1196247" y="0"/>
                </a:cubicBezTo>
                <a:cubicBezTo>
                  <a:pt x="1379248" y="30707"/>
                  <a:pt x="1585336" y="24963"/>
                  <a:pt x="1806578" y="0"/>
                </a:cubicBezTo>
                <a:cubicBezTo>
                  <a:pt x="1986731" y="-19207"/>
                  <a:pt x="2264933" y="16601"/>
                  <a:pt x="2441321" y="0"/>
                </a:cubicBezTo>
                <a:cubicBezTo>
                  <a:pt x="2441440" y="8687"/>
                  <a:pt x="2440452" y="9944"/>
                  <a:pt x="2441321" y="18288"/>
                </a:cubicBezTo>
                <a:cubicBezTo>
                  <a:pt x="2149099" y="27348"/>
                  <a:pt x="2027305" y="56470"/>
                  <a:pt x="1830991" y="18288"/>
                </a:cubicBezTo>
                <a:cubicBezTo>
                  <a:pt x="1614571" y="-18764"/>
                  <a:pt x="1500998" y="10727"/>
                  <a:pt x="1269487" y="18288"/>
                </a:cubicBezTo>
                <a:cubicBezTo>
                  <a:pt x="1042399" y="37834"/>
                  <a:pt x="927922" y="45822"/>
                  <a:pt x="707983" y="18288"/>
                </a:cubicBezTo>
                <a:cubicBezTo>
                  <a:pt x="502575" y="-5380"/>
                  <a:pt x="350393" y="34499"/>
                  <a:pt x="0" y="18288"/>
                </a:cubicBezTo>
                <a:cubicBezTo>
                  <a:pt x="-394" y="12154"/>
                  <a:pt x="907" y="6688"/>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1167" y="8655"/>
                          <a:pt x="2440437" y="9975"/>
                          <a:pt x="2441321" y="18288"/>
                        </a:cubicBezTo>
                        <a:cubicBezTo>
                          <a:pt x="2169723" y="30506"/>
                          <a:pt x="2045712" y="39140"/>
                          <a:pt x="1830991" y="18288"/>
                        </a:cubicBezTo>
                        <a:cubicBezTo>
                          <a:pt x="1616270" y="-2564"/>
                          <a:pt x="1505876" y="3949"/>
                          <a:pt x="1269487" y="18288"/>
                        </a:cubicBezTo>
                        <a:cubicBezTo>
                          <a:pt x="1033098" y="32627"/>
                          <a:pt x="908661" y="41191"/>
                          <a:pt x="707983" y="18288"/>
                        </a:cubicBezTo>
                        <a:cubicBezTo>
                          <a:pt x="507305" y="-4615"/>
                          <a:pt x="333592" y="20759"/>
                          <a:pt x="0" y="18288"/>
                        </a:cubicBezTo>
                        <a:cubicBezTo>
                          <a:pt x="-688" y="11716"/>
                          <a:pt x="875" y="6357"/>
                          <a:pt x="0" y="0"/>
                        </a:cubicBezTo>
                        <a:close/>
                      </a:path>
                      <a:path w="2441321" h="18288"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735" y="5928"/>
                          <a:pt x="2441551" y="11133"/>
                          <a:pt x="2441321" y="18288"/>
                        </a:cubicBezTo>
                        <a:cubicBezTo>
                          <a:pt x="2166745" y="28773"/>
                          <a:pt x="2078726" y="15476"/>
                          <a:pt x="1879817" y="18288"/>
                        </a:cubicBezTo>
                        <a:cubicBezTo>
                          <a:pt x="1680908" y="21100"/>
                          <a:pt x="1548770" y="-4127"/>
                          <a:pt x="1318313" y="18288"/>
                        </a:cubicBezTo>
                        <a:cubicBezTo>
                          <a:pt x="1087856" y="40703"/>
                          <a:pt x="894613" y="3927"/>
                          <a:pt x="659157" y="18288"/>
                        </a:cubicBezTo>
                        <a:cubicBezTo>
                          <a:pt x="423701" y="32649"/>
                          <a:pt x="246611" y="33975"/>
                          <a:pt x="0" y="18288"/>
                        </a:cubicBezTo>
                        <a:cubicBezTo>
                          <a:pt x="-348" y="10388"/>
                          <a:pt x="-12" y="3969"/>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Marcador de contenido"/>
          <p:cNvSpPr>
            <a:spLocks noGrp="1"/>
          </p:cNvSpPr>
          <p:nvPr>
            <p:ph idx="1"/>
          </p:nvPr>
        </p:nvSpPr>
        <p:spPr>
          <a:xfrm>
            <a:off x="5054346" y="2664886"/>
            <a:ext cx="3614166" cy="3550789"/>
          </a:xfrm>
        </p:spPr>
        <p:style>
          <a:lnRef idx="1">
            <a:schemeClr val="accent4"/>
          </a:lnRef>
          <a:fillRef idx="2">
            <a:schemeClr val="accent4"/>
          </a:fillRef>
          <a:effectRef idx="1">
            <a:schemeClr val="accent4"/>
          </a:effectRef>
          <a:fontRef idx="minor">
            <a:schemeClr val="dk1"/>
          </a:fontRef>
        </p:style>
        <p:txBody>
          <a:bodyPr anchor="t">
            <a:normAutofit/>
          </a:bodyPr>
          <a:lstStyle/>
          <a:p>
            <a:r>
              <a:rPr lang="es-ES" sz="1900" dirty="0">
                <a:effectLst/>
                <a:latin typeface="Open Sans" panose="020B0606030504020204" pitchFamily="34" charset="0"/>
                <a:ea typeface="Calibri" panose="020F0502020204030204" pitchFamily="34" charset="0"/>
              </a:rPr>
              <a:t>Los valores organizacionales son los cimientos sobre los cuales se rige el comportamiento de los empleados de una empresa.</a:t>
            </a:r>
          </a:p>
          <a:p>
            <a:r>
              <a:rPr lang="es-ES" sz="1900" dirty="0">
                <a:effectLst/>
                <a:latin typeface="Open Sans" panose="020B0606030504020204" pitchFamily="34" charset="0"/>
                <a:ea typeface="Calibri" panose="020F0502020204030204" pitchFamily="34" charset="0"/>
              </a:rPr>
              <a:t>Los valores en una empresa permiten generar compromiso y convicción en los empleados, pero no por sí mismos.</a:t>
            </a:r>
            <a:endParaRPr lang="es-ES" sz="1900" dirty="0"/>
          </a:p>
        </p:txBody>
      </p:sp>
      <p:sp>
        <p:nvSpPr>
          <p:cNvPr id="5" name="CuadroTexto 4">
            <a:extLst>
              <a:ext uri="{FF2B5EF4-FFF2-40B4-BE49-F238E27FC236}">
                <a16:creationId xmlns:a16="http://schemas.microsoft.com/office/drawing/2014/main" id="{C06798BF-6CBD-B974-C0C6-79CB4076C99D}"/>
              </a:ext>
            </a:extLst>
          </p:cNvPr>
          <p:cNvSpPr txBox="1"/>
          <p:nvPr/>
        </p:nvSpPr>
        <p:spPr>
          <a:xfrm>
            <a:off x="107504" y="2564904"/>
            <a:ext cx="4581144" cy="3032112"/>
          </a:xfrm>
          <a:prstGeom prst="rect">
            <a:avLst/>
          </a:prstGeom>
          <a:noFill/>
        </p:spPr>
        <p:txBody>
          <a:bodyPr wrap="square" rtlCol="0">
            <a:spAutoFit/>
          </a:bodyPr>
          <a:lstStyle/>
          <a:p>
            <a:pPr indent="228600" algn="just">
              <a:lnSpc>
                <a:spcPct val="115000"/>
              </a:lnSpc>
              <a:spcBef>
                <a:spcPts val="1200"/>
              </a:spcBef>
              <a:spcAft>
                <a:spcPts val="1200"/>
              </a:spcAf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Las siguientes preguntas te permitirán reflexionar sobre los valores que deseas para tu negocio:</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Bef>
                <a:spcPts val="240"/>
              </a:spcBef>
              <a:spcAft>
                <a:spcPts val="240"/>
              </a:spcAft>
              <a:buSzPts val="1000"/>
              <a:buFont typeface="Symbol" panose="05050102010706020507" pitchFamily="18" charset="2"/>
              <a:buChar char=""/>
              <a:tabLst>
                <a:tab pos="457200" algn="l"/>
              </a:tabLs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¿En qué creemos como empresa?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Bef>
                <a:spcPts val="240"/>
              </a:spcBef>
              <a:spcAft>
                <a:spcPts val="240"/>
              </a:spcAft>
              <a:buSzPts val="1000"/>
              <a:buFont typeface="Symbol" panose="05050102010706020507" pitchFamily="18" charset="2"/>
              <a:buChar char=""/>
              <a:tabLst>
                <a:tab pos="457200" algn="l"/>
              </a:tabLs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¿Cómo queremos que nos vean nuestros clientes?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Bef>
                <a:spcPts val="1200"/>
              </a:spcBef>
              <a:spcAft>
                <a:spcPts val="1200"/>
              </a:spcAft>
              <a:buSzPts val="1000"/>
              <a:buFont typeface="Symbol" panose="05050102010706020507" pitchFamily="18" charset="2"/>
              <a:buChar char=""/>
              <a:tabLst>
                <a:tab pos="457200" algn="l"/>
              </a:tabLst>
            </a:pPr>
            <a:r>
              <a:rPr lang="es-ES" sz="1800" dirty="0">
                <a:solidFill>
                  <a:srgbClr val="000000"/>
                </a:solidFill>
                <a:effectLst/>
                <a:latin typeface="Open Sans" panose="020B0606030504020204" pitchFamily="34" charset="0"/>
                <a:ea typeface="Times New Roman" panose="02020603050405020304" pitchFamily="18" charset="0"/>
                <a:cs typeface="Times New Roman" panose="02020603050405020304" pitchFamily="18" charset="0"/>
              </a:rPr>
              <a:t>¿Qué queremos que piense de nosotros la sociedad?</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301154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366B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arcador de contenido 3">
            <a:extLst>
              <a:ext uri="{FF2B5EF4-FFF2-40B4-BE49-F238E27FC236}">
                <a16:creationId xmlns:a16="http://schemas.microsoft.com/office/drawing/2014/main" id="{C43C76F7-B1E2-1E1B-D14D-2385ECFFC4FE}"/>
              </a:ext>
            </a:extLst>
          </p:cNvPr>
          <p:cNvPicPr>
            <a:picLocks noGrp="1" noChangeAspect="1"/>
          </p:cNvPicPr>
          <p:nvPr>
            <p:ph idx="1"/>
          </p:nvPr>
        </p:nvPicPr>
        <p:blipFill>
          <a:blip r:embed="rId2"/>
          <a:stretch>
            <a:fillRect/>
          </a:stretch>
        </p:blipFill>
        <p:spPr>
          <a:xfrm>
            <a:off x="1736851" y="643467"/>
            <a:ext cx="5670297" cy="5571066"/>
          </a:xfrm>
          <a:prstGeom prst="rect">
            <a:avLst/>
          </a:prstGeom>
        </p:spPr>
      </p:pic>
    </p:spTree>
    <p:extLst>
      <p:ext uri="{BB962C8B-B14F-4D97-AF65-F5344CB8AC3E}">
        <p14:creationId xmlns:p14="http://schemas.microsoft.com/office/powerpoint/2010/main" val="26528403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338899" y="918266"/>
            <a:ext cx="529596"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338409" y="643467"/>
            <a:ext cx="315230"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Rectangle 12">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78790" y="643467"/>
            <a:ext cx="8200127"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4" name="1 Imagen">
            <a:extLst>
              <a:ext uri="{FF2B5EF4-FFF2-40B4-BE49-F238E27FC236}">
                <a16:creationId xmlns:a16="http://schemas.microsoft.com/office/drawing/2014/main" id="{309D202C-9220-3FAE-27D5-42D79CFC28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47683" y="2750957"/>
            <a:ext cx="7248635" cy="1177903"/>
          </a:xfrm>
          <a:prstGeom prst="rect">
            <a:avLst/>
          </a:prstGeom>
        </p:spPr>
      </p:pic>
    </p:spTree>
    <p:extLst>
      <p:ext uri="{BB962C8B-B14F-4D97-AF65-F5344CB8AC3E}">
        <p14:creationId xmlns:p14="http://schemas.microsoft.com/office/powerpoint/2010/main" val="342055091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lmacenes exteriores">
            <a:extLst>
              <a:ext uri="{FF2B5EF4-FFF2-40B4-BE49-F238E27FC236}">
                <a16:creationId xmlns:a16="http://schemas.microsoft.com/office/drawing/2014/main" id="{24FD3C4D-2F76-46BB-8926-7FA3FEAFFC4C}"/>
              </a:ext>
            </a:extLst>
          </p:cNvPr>
          <p:cNvPicPr>
            <a:picLocks noChangeAspect="1"/>
          </p:cNvPicPr>
          <p:nvPr/>
        </p:nvPicPr>
        <p:blipFill rotWithShape="1">
          <a:blip r:embed="rId2"/>
          <a:srcRect l="9266" r="20411"/>
          <a:stretch/>
        </p:blipFill>
        <p:spPr>
          <a:xfrm>
            <a:off x="1891767" y="10"/>
            <a:ext cx="7252231" cy="6857990"/>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4 Título"/>
          <p:cNvSpPr>
            <a:spLocks noGrp="1"/>
          </p:cNvSpPr>
          <p:nvPr>
            <p:ph type="title"/>
          </p:nvPr>
        </p:nvSpPr>
        <p:spPr>
          <a:xfrm>
            <a:off x="628650" y="365125"/>
            <a:ext cx="2866641" cy="1899912"/>
          </a:xfrm>
        </p:spPr>
        <p:txBody>
          <a:bodyPr>
            <a:normAutofit/>
          </a:bodyPr>
          <a:lstStyle/>
          <a:p>
            <a:r>
              <a:rPr lang="es-ES" sz="3500"/>
              <a:t>LA IMAGEN CORPORATIVA</a:t>
            </a:r>
          </a:p>
        </p:txBody>
      </p:sp>
      <p:sp>
        <p:nvSpPr>
          <p:cNvPr id="6" name="5 Marcador de contenido"/>
          <p:cNvSpPr>
            <a:spLocks noGrp="1"/>
          </p:cNvSpPr>
          <p:nvPr>
            <p:ph idx="1"/>
          </p:nvPr>
        </p:nvSpPr>
        <p:spPr>
          <a:xfrm>
            <a:off x="628650" y="2434201"/>
            <a:ext cx="2866641" cy="3742762"/>
          </a:xfrm>
        </p:spPr>
        <p:style>
          <a:lnRef idx="3">
            <a:schemeClr val="lt1"/>
          </a:lnRef>
          <a:fillRef idx="1">
            <a:schemeClr val="accent4"/>
          </a:fillRef>
          <a:effectRef idx="1">
            <a:schemeClr val="accent4"/>
          </a:effectRef>
          <a:fontRef idx="minor">
            <a:schemeClr val="lt1"/>
          </a:fontRef>
        </p:style>
        <p:txBody>
          <a:bodyPr>
            <a:normAutofit/>
          </a:bodyPr>
          <a:lstStyle/>
          <a:p>
            <a:r>
              <a:rPr lang="es-ES" sz="1700" dirty="0"/>
              <a:t>La imagen corporativa la forman el conjunto de impresiones que suscita la empresa en la sociedad y, de esta forma, el modo en que es percibida la organización en el exterior.</a:t>
            </a:r>
          </a:p>
        </p:txBody>
      </p:sp>
    </p:spTree>
    <p:extLst>
      <p:ext uri="{BB962C8B-B14F-4D97-AF65-F5344CB8AC3E}">
        <p14:creationId xmlns:p14="http://schemas.microsoft.com/office/powerpoint/2010/main" val="38994974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9">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25" name="Picture 15">
            <a:extLst>
              <a:ext uri="{FF2B5EF4-FFF2-40B4-BE49-F238E27FC236}">
                <a16:creationId xmlns:a16="http://schemas.microsoft.com/office/drawing/2014/main" id="{FB4C840B-FAC5-8CCD-6BDD-D35B58C4B24A}"/>
              </a:ext>
            </a:extLst>
          </p:cNvPr>
          <p:cNvPicPr>
            <a:picLocks noChangeAspect="1"/>
          </p:cNvPicPr>
          <p:nvPr/>
        </p:nvPicPr>
        <p:blipFill rotWithShape="1">
          <a:blip r:embed="rId2"/>
          <a:srcRect r="27387" b="-1"/>
          <a:stretch/>
        </p:blipFill>
        <p:spPr>
          <a:xfrm>
            <a:off x="20" y="10"/>
            <a:ext cx="7460291" cy="6857990"/>
          </a:xfrm>
          <a:prstGeom prst="rect">
            <a:avLst/>
          </a:prstGeom>
        </p:spPr>
      </p:pic>
      <p:sp>
        <p:nvSpPr>
          <p:cNvPr id="22" name="Freeform: Shape 21">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239536" y="0"/>
            <a:ext cx="3904464"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24" name="Freeform: Shape 23">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1169" y="0"/>
            <a:ext cx="3782831"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26" name="Freeform: Shape 25">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022759" y="0"/>
            <a:ext cx="189729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1 Marcador de contenido"/>
          <p:cNvSpPr>
            <a:spLocks noGrp="1"/>
          </p:cNvSpPr>
          <p:nvPr>
            <p:ph idx="4294967295"/>
          </p:nvPr>
        </p:nvSpPr>
        <p:spPr>
          <a:xfrm>
            <a:off x="6035039" y="2722729"/>
            <a:ext cx="2725310" cy="2700062"/>
          </a:xfrm>
        </p:spPr>
        <p:txBody>
          <a:bodyPr vert="horz" lIns="91440" tIns="45720" rIns="91440" bIns="45720" rtlCol="0">
            <a:normAutofit/>
          </a:bodyPr>
          <a:lstStyle/>
          <a:p>
            <a:pPr indent="-228600" defTabSz="914400"/>
            <a:r>
              <a:rPr lang="en-US" sz="2000" dirty="0"/>
              <a:t>La imagen </a:t>
            </a:r>
            <a:r>
              <a:rPr lang="en-US" sz="2000" dirty="0" err="1"/>
              <a:t>corporativa</a:t>
            </a:r>
            <a:r>
              <a:rPr lang="en-US" sz="2000" dirty="0"/>
              <a:t> la </a:t>
            </a:r>
            <a:r>
              <a:rPr lang="en-US" sz="2000" dirty="0" err="1"/>
              <a:t>forman</a:t>
            </a:r>
            <a:r>
              <a:rPr lang="en-US" sz="2000" dirty="0"/>
              <a:t> </a:t>
            </a:r>
            <a:r>
              <a:rPr lang="en-US" sz="2000" dirty="0" err="1"/>
              <a:t>el</a:t>
            </a:r>
            <a:r>
              <a:rPr lang="en-US" sz="2000" dirty="0"/>
              <a:t> conjunto de </a:t>
            </a:r>
            <a:r>
              <a:rPr lang="en-US" sz="2000" dirty="0" err="1"/>
              <a:t>impresiones</a:t>
            </a:r>
            <a:r>
              <a:rPr lang="en-US" sz="2000" dirty="0"/>
              <a:t> que </a:t>
            </a:r>
            <a:r>
              <a:rPr lang="en-US" sz="2000" dirty="0" err="1"/>
              <a:t>suscita</a:t>
            </a:r>
            <a:r>
              <a:rPr lang="en-US" sz="2000" dirty="0"/>
              <a:t> la </a:t>
            </a:r>
            <a:r>
              <a:rPr lang="en-US" sz="2000" dirty="0" err="1"/>
              <a:t>empresa</a:t>
            </a:r>
            <a:r>
              <a:rPr lang="en-US" sz="2000" dirty="0"/>
              <a:t> </a:t>
            </a:r>
            <a:r>
              <a:rPr lang="en-US" sz="2000" dirty="0" err="1"/>
              <a:t>en</a:t>
            </a:r>
            <a:r>
              <a:rPr lang="en-US" sz="2000" dirty="0"/>
              <a:t> la </a:t>
            </a:r>
            <a:r>
              <a:rPr lang="en-US" sz="2000" dirty="0" err="1"/>
              <a:t>sociedad</a:t>
            </a:r>
            <a:r>
              <a:rPr lang="en-US" sz="2000" dirty="0"/>
              <a:t> y, de </a:t>
            </a:r>
            <a:r>
              <a:rPr lang="en-US" sz="2000" dirty="0" err="1"/>
              <a:t>esta</a:t>
            </a:r>
            <a:r>
              <a:rPr lang="en-US" sz="2000" dirty="0"/>
              <a:t> forma, </a:t>
            </a:r>
            <a:r>
              <a:rPr lang="en-US" sz="2000" dirty="0" err="1"/>
              <a:t>el</a:t>
            </a:r>
            <a:r>
              <a:rPr lang="en-US" sz="2000" dirty="0"/>
              <a:t> modo </a:t>
            </a:r>
            <a:r>
              <a:rPr lang="en-US" sz="2000" dirty="0" err="1"/>
              <a:t>en</a:t>
            </a:r>
            <a:r>
              <a:rPr lang="en-US" sz="2000" dirty="0"/>
              <a:t> que es </a:t>
            </a:r>
            <a:r>
              <a:rPr lang="en-US" sz="2000" dirty="0" err="1"/>
              <a:t>percibida</a:t>
            </a:r>
            <a:r>
              <a:rPr lang="en-US" sz="2000" dirty="0"/>
              <a:t> la </a:t>
            </a:r>
            <a:r>
              <a:rPr lang="en-US" sz="2000" dirty="0" err="1"/>
              <a:t>organización</a:t>
            </a:r>
            <a:r>
              <a:rPr lang="en-US" sz="2000" dirty="0"/>
              <a:t> </a:t>
            </a:r>
            <a:r>
              <a:rPr lang="en-US" sz="2000" dirty="0" err="1"/>
              <a:t>en</a:t>
            </a:r>
            <a:r>
              <a:rPr lang="en-US" sz="2000" dirty="0"/>
              <a:t> </a:t>
            </a:r>
            <a:r>
              <a:rPr lang="en-US" sz="2000" dirty="0" err="1"/>
              <a:t>el</a:t>
            </a:r>
            <a:r>
              <a:rPr lang="en-US" sz="2000" dirty="0"/>
              <a:t> exterior.</a:t>
            </a:r>
          </a:p>
          <a:p>
            <a:pPr indent="-228600" defTabSz="914400"/>
            <a:endParaRPr lang="en-US" sz="1700" dirty="0"/>
          </a:p>
        </p:txBody>
      </p:sp>
    </p:spTree>
    <p:extLst>
      <p:ext uri="{BB962C8B-B14F-4D97-AF65-F5344CB8AC3E}">
        <p14:creationId xmlns:p14="http://schemas.microsoft.com/office/powerpoint/2010/main" val="33800347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Título"/>
          <p:cNvSpPr>
            <a:spLocks noGrp="1"/>
          </p:cNvSpPr>
          <p:nvPr>
            <p:ph type="title"/>
          </p:nvPr>
        </p:nvSpPr>
        <p:spPr>
          <a:xfrm>
            <a:off x="457200" y="274638"/>
            <a:ext cx="8229600" cy="850106"/>
          </a:xfrm>
        </p:spPr>
        <p:txBody>
          <a:bodyPr>
            <a:noAutofit/>
          </a:bodyPr>
          <a:lstStyle/>
          <a:p>
            <a:r>
              <a:rPr lang="es-ES" sz="2000" dirty="0">
                <a:effectLst/>
              </a:rPr>
              <a:t>Las consideraciones que deberíamos tener en cuenta a la hora de determinar la marca están reflejados de la siguiente forma:</a:t>
            </a:r>
            <a:br>
              <a:rPr lang="es-ES" sz="2000" dirty="0">
                <a:effectLst/>
              </a:rPr>
            </a:br>
            <a:endParaRPr lang="es-ES" sz="2000" dirty="0"/>
          </a:p>
        </p:txBody>
      </p:sp>
      <p:graphicFrame>
        <p:nvGraphicFramePr>
          <p:cNvPr id="4" name="3 Marcador de contenido"/>
          <p:cNvGraphicFramePr>
            <a:graphicFrameLocks noGrp="1"/>
          </p:cNvGraphicFramePr>
          <p:nvPr>
            <p:ph idx="1"/>
            <p:extLst>
              <p:ext uri="{D42A27DB-BD31-4B8C-83A1-F6EECF244321}">
                <p14:modId xmlns:p14="http://schemas.microsoft.com/office/powerpoint/2010/main" val="1445070745"/>
              </p:ext>
            </p:extLst>
          </p:nvPr>
        </p:nvGraphicFramePr>
        <p:xfrm>
          <a:off x="179512" y="908720"/>
          <a:ext cx="8229600" cy="4896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87963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B2CB0559-B7FC-4454-945A-C8A66F722D6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A9F29D79-935B-416C-B450-437AD451B1A0}"/>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graphicEl>
                                              <a:dgm id="{202B613E-E489-4ABD-9900-DCFABA77AFFB}"/>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graphicEl>
                                              <a:dgm id="{98AA67D7-18F6-4748-ACF3-69C8F888BF8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graphicEl>
                                              <a:dgm id="{D6770B13-9F5E-49F3-8823-F70F5AA17E78}"/>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graphicEl>
                                              <a:dgm id="{186B1ADD-C068-456E-B143-089F6232DDE8}"/>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graphicEl>
                                              <a:dgm id="{19D07A0A-951B-4340-AFD4-16A511E8AEC8}"/>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graphicEl>
                                              <a:dgm id="{DBBE0C83-20EF-494F-9456-EE8FB1E09771}"/>
                                            </p:graphic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graphicEl>
                                              <a:dgm id="{E14C65D3-B061-421D-9ACA-BC3141218EE7}"/>
                                            </p:graphic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graphicEl>
                                              <a:dgm id="{35779D8F-C671-4799-973A-B970423C1FCB}"/>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6521" y="1"/>
            <a:ext cx="851299"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1 Marcador de contenido"/>
          <p:cNvSpPr>
            <a:spLocks noGrp="1"/>
          </p:cNvSpPr>
          <p:nvPr>
            <p:ph idx="4294967295"/>
          </p:nvPr>
        </p:nvSpPr>
        <p:spPr>
          <a:xfrm>
            <a:off x="628650" y="1825625"/>
            <a:ext cx="4168866" cy="4351338"/>
          </a:xfrm>
        </p:spPr>
        <p:style>
          <a:lnRef idx="1">
            <a:schemeClr val="accent4"/>
          </a:lnRef>
          <a:fillRef idx="2">
            <a:schemeClr val="accent4"/>
          </a:fillRef>
          <a:effectRef idx="1">
            <a:schemeClr val="accent4"/>
          </a:effectRef>
          <a:fontRef idx="minor">
            <a:schemeClr val="dk1"/>
          </a:fontRef>
        </p:style>
        <p:txBody>
          <a:bodyPr vert="horz" lIns="91440" tIns="45720" rIns="91440" bIns="45720" rtlCol="0">
            <a:normAutofit/>
          </a:bodyPr>
          <a:lstStyle/>
          <a:p>
            <a:pPr indent="-228600" defTabSz="914400"/>
            <a:r>
              <a:rPr lang="en-US">
                <a:solidFill>
                  <a:schemeClr val="tx1"/>
                </a:solidFill>
              </a:rPr>
              <a:t>La marca es todo aquello que identifica a lo que ofrece la empresa en el mercado. Es decir, que tiene un valor que va más allá del producto o del servicio en sí mismo.</a:t>
            </a:r>
          </a:p>
          <a:p>
            <a:pPr indent="-228600" defTabSz="914400"/>
            <a:r>
              <a:rPr lang="en-US">
                <a:solidFill>
                  <a:schemeClr val="tx1"/>
                </a:solidFill>
              </a:rPr>
              <a:t>Sin embargo, las personas solemos identificar las empresas mediante el </a:t>
            </a:r>
            <a:r>
              <a:rPr lang="en-US" b="1" u="sng">
                <a:solidFill>
                  <a:schemeClr val="tx1"/>
                </a:solidFill>
              </a:rPr>
              <a:t>LOGOTIPO</a:t>
            </a:r>
            <a:r>
              <a:rPr lang="en-US">
                <a:solidFill>
                  <a:schemeClr val="tx1"/>
                </a:solidFill>
              </a:rPr>
              <a:t>.</a:t>
            </a:r>
          </a:p>
          <a:p>
            <a:pPr indent="-228600" defTabSz="914400"/>
            <a:endParaRPr lang="en-US">
              <a:solidFill>
                <a:schemeClr val="tx1"/>
              </a:solidFill>
            </a:endParaRPr>
          </a:p>
        </p:txBody>
      </p:sp>
      <p:sp>
        <p:nvSpPr>
          <p:cNvPr id="11" name="Oval 10">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5982" y="2624479"/>
            <a:ext cx="609320"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Block Arc 12">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85863" y="1516981"/>
            <a:ext cx="2387600" cy="17907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Freeform: Shape 14">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5982" y="0"/>
            <a:ext cx="1736438"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17" name="Straight Connector 16">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9347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9" name="Freeform: Shape 18">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54162" y="4112081"/>
            <a:ext cx="889838"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1" name="Arc 20">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4565205" y="4145122"/>
            <a:ext cx="3062574"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5982" y="4962670"/>
            <a:ext cx="1982514"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95594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40">
            <a:extLst>
              <a:ext uri="{FF2B5EF4-FFF2-40B4-BE49-F238E27FC236}">
                <a16:creationId xmlns:a16="http://schemas.microsoft.com/office/drawing/2014/main" id="{49AE1604-BB93-4F6D-94D6-F2A6021FC5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2">
            <a:extLst>
              <a:ext uri="{FF2B5EF4-FFF2-40B4-BE49-F238E27FC236}">
                <a16:creationId xmlns:a16="http://schemas.microsoft.com/office/drawing/2014/main" id="{A9270323-9616-4384-857D-E86B78272E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8" y="2732147"/>
            <a:ext cx="5860051" cy="395784"/>
            <a:chOff x="6081624" y="1998368"/>
            <a:chExt cx="5613457" cy="782175"/>
          </a:xfrm>
          <a:solidFill>
            <a:schemeClr val="accent4"/>
          </a:solidFill>
        </p:grpSpPr>
        <p:sp>
          <p:nvSpPr>
            <p:cNvPr id="44" name="Rectangle 43">
              <a:extLst>
                <a:ext uri="{FF2B5EF4-FFF2-40B4-BE49-F238E27FC236}">
                  <a16:creationId xmlns:a16="http://schemas.microsoft.com/office/drawing/2014/main" id="{8A3838D5-9565-4601-BAC3-D1B5BDB80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4">
              <a:extLst>
                <a:ext uri="{FF2B5EF4-FFF2-40B4-BE49-F238E27FC236}">
                  <a16:creationId xmlns:a16="http://schemas.microsoft.com/office/drawing/2014/main" id="{3349A4B8-3246-4579-922E-FE1155C7F0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1" name="Rectangle 46">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517897"/>
            <a:ext cx="8333796" cy="58579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a:extLst>
              <a:ext uri="{FF2B5EF4-FFF2-40B4-BE49-F238E27FC236}">
                <a16:creationId xmlns:a16="http://schemas.microsoft.com/office/drawing/2014/main" id="{BA962A9F-E559-0DE8-94D2-83226C3F80A9}"/>
              </a:ext>
            </a:extLst>
          </p:cNvPr>
          <p:cNvPicPr>
            <a:picLocks noChangeAspect="1"/>
          </p:cNvPicPr>
          <p:nvPr/>
        </p:nvPicPr>
        <p:blipFill rotWithShape="1">
          <a:blip r:embed="rId2"/>
          <a:srcRect l="21367" r="27615"/>
          <a:stretch/>
        </p:blipFill>
        <p:spPr>
          <a:xfrm>
            <a:off x="685800" y="847827"/>
            <a:ext cx="3696824" cy="5289986"/>
          </a:xfrm>
          <a:prstGeom prst="rect">
            <a:avLst/>
          </a:prstGeom>
        </p:spPr>
      </p:pic>
      <p:sp>
        <p:nvSpPr>
          <p:cNvPr id="53" name="Rectangle 48">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75782" y="2188548"/>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1 Marcador de contenido"/>
          <p:cNvSpPr>
            <a:spLocks noGrp="1"/>
          </p:cNvSpPr>
          <p:nvPr>
            <p:ph idx="4294967295"/>
          </p:nvPr>
        </p:nvSpPr>
        <p:spPr>
          <a:xfrm>
            <a:off x="4946421" y="2508105"/>
            <a:ext cx="3532008" cy="3632493"/>
          </a:xfrm>
        </p:spPr>
        <p:style>
          <a:lnRef idx="1">
            <a:schemeClr val="accent4"/>
          </a:lnRef>
          <a:fillRef idx="2">
            <a:schemeClr val="accent4"/>
          </a:fillRef>
          <a:effectRef idx="1">
            <a:schemeClr val="accent4"/>
          </a:effectRef>
          <a:fontRef idx="minor">
            <a:schemeClr val="dk1"/>
          </a:fontRef>
        </p:style>
        <p:txBody>
          <a:bodyPr vert="horz" lIns="91440" tIns="45720" rIns="91440" bIns="45720" rtlCol="0" anchor="ctr">
            <a:normAutofit/>
          </a:bodyPr>
          <a:lstStyle/>
          <a:p>
            <a:pPr indent="-228600" defTabSz="914400"/>
            <a:r>
              <a:rPr lang="en-US" sz="1700">
                <a:solidFill>
                  <a:schemeClr val="tx1"/>
                </a:solidFill>
              </a:rPr>
              <a:t>El LOGOTIPO es la representación de la marca de una empresa u organización a través de un grupo de letras, abreviaturas o símbolos.</a:t>
            </a:r>
          </a:p>
          <a:p>
            <a:pPr indent="-228600" defTabSz="914400"/>
            <a:endParaRPr lang="en-US" sz="1700">
              <a:solidFill>
                <a:schemeClr val="tx1"/>
              </a:solidFill>
            </a:endParaRPr>
          </a:p>
        </p:txBody>
      </p:sp>
    </p:spTree>
    <p:extLst>
      <p:ext uri="{BB962C8B-B14F-4D97-AF65-F5344CB8AC3E}">
        <p14:creationId xmlns:p14="http://schemas.microsoft.com/office/powerpoint/2010/main" val="38598983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Título"/>
          <p:cNvSpPr>
            <a:spLocks noGrp="1"/>
          </p:cNvSpPr>
          <p:nvPr>
            <p:ph type="title"/>
          </p:nvPr>
        </p:nvSpPr>
        <p:spPr/>
        <p:txBody>
          <a:bodyPr>
            <a:noAutofit/>
          </a:bodyPr>
          <a:lstStyle/>
          <a:p>
            <a:r>
              <a:rPr lang="es-ES" sz="1800" dirty="0">
                <a:effectLst/>
              </a:rPr>
              <a:t>Por supuesto, hay que hacer varios matices ya que se diferencia entre logotipo, isotipo</a:t>
            </a:r>
            <a:r>
              <a:rPr lang="es-ES" sz="1800" dirty="0"/>
              <a:t>, imagotipo </a:t>
            </a:r>
            <a:r>
              <a:rPr lang="es-ES" sz="1800" dirty="0">
                <a:effectLst/>
              </a:rPr>
              <a:t>e isologo en función de si únicamente utiliza letras, imágenes o una combinación de las dos, respectivamente.</a:t>
            </a:r>
            <a:br>
              <a:rPr lang="es-ES" sz="1800" dirty="0">
                <a:effectLst/>
              </a:rPr>
            </a:br>
            <a:endParaRPr lang="es-ES" sz="1800" dirty="0"/>
          </a:p>
        </p:txBody>
      </p:sp>
      <p:pic>
        <p:nvPicPr>
          <p:cNvPr id="6" name="Marcador de contenido 5" descr="Interfaz de usuario gráfica&#10;&#10;Descripción generada automáticamente con confianza media">
            <a:extLst>
              <a:ext uri="{FF2B5EF4-FFF2-40B4-BE49-F238E27FC236}">
                <a16:creationId xmlns:a16="http://schemas.microsoft.com/office/drawing/2014/main" id="{F9EB1E01-CBCE-694A-684F-8B5C5C4E4680}"/>
              </a:ext>
            </a:extLst>
          </p:cNvPr>
          <p:cNvPicPr>
            <a:picLocks noGrp="1" noChangeAspect="1"/>
          </p:cNvPicPr>
          <p:nvPr>
            <p:ph idx="1"/>
          </p:nvPr>
        </p:nvPicPr>
        <p:blipFill>
          <a:blip r:embed="rId2"/>
          <a:stretch>
            <a:fillRect/>
          </a:stretch>
        </p:blipFill>
        <p:spPr>
          <a:xfrm>
            <a:off x="755576" y="1556792"/>
            <a:ext cx="7488832" cy="4824536"/>
          </a:xfrm>
          <a:prstGeom prst="rect">
            <a:avLst/>
          </a:prstGeom>
        </p:spPr>
      </p:pic>
    </p:spTree>
    <p:extLst>
      <p:ext uri="{BB962C8B-B14F-4D97-AF65-F5344CB8AC3E}">
        <p14:creationId xmlns:p14="http://schemas.microsoft.com/office/powerpoint/2010/main" val="1230443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3">
            <a:extLst>
              <a:ext uri="{FF2B5EF4-FFF2-40B4-BE49-F238E27FC236}">
                <a16:creationId xmlns:a16="http://schemas.microsoft.com/office/drawing/2014/main" id="{AC5782D3-6CED-43A7-BE35-09C48F809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6">
            <a:extLst>
              <a:ext uri="{FF2B5EF4-FFF2-40B4-BE49-F238E27FC236}">
                <a16:creationId xmlns:a16="http://schemas.microsoft.com/office/drawing/2014/main" id="{6721F593-ECD2-4B5B-AAE4-0866A4CDC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242189" y="1070835"/>
            <a:ext cx="515816"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7">
            <a:extLst>
              <a:ext uri="{FF2B5EF4-FFF2-40B4-BE49-F238E27FC236}">
                <a16:creationId xmlns:a16="http://schemas.microsoft.com/office/drawing/2014/main" id="{71DEE99F-D18C-4025-BA3F-CEBF5258E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241711" y="803186"/>
            <a:ext cx="307029"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8">
            <a:extLst>
              <a:ext uri="{FF2B5EF4-FFF2-40B4-BE49-F238E27FC236}">
                <a16:creationId xmlns:a16="http://schemas.microsoft.com/office/drawing/2014/main" id="{976FA5D9-3A7C-4FA7-9BA8-1905D703F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635029" y="804101"/>
            <a:ext cx="291017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Título 5">
            <a:extLst>
              <a:ext uri="{FF2B5EF4-FFF2-40B4-BE49-F238E27FC236}">
                <a16:creationId xmlns:a16="http://schemas.microsoft.com/office/drawing/2014/main" id="{479A8C24-5DCE-4BFD-3E9A-BC2253CF5795}"/>
              </a:ext>
            </a:extLst>
          </p:cNvPr>
          <p:cNvSpPr>
            <a:spLocks noGrp="1"/>
          </p:cNvSpPr>
          <p:nvPr>
            <p:ph type="title"/>
          </p:nvPr>
        </p:nvSpPr>
        <p:spPr>
          <a:xfrm>
            <a:off x="5876328" y="939513"/>
            <a:ext cx="2415095" cy="665720"/>
          </a:xfrm>
        </p:spPr>
        <p:txBody>
          <a:bodyPr anchor="b">
            <a:normAutofit/>
          </a:bodyPr>
          <a:lstStyle/>
          <a:p>
            <a:r>
              <a:rPr lang="es-ES" sz="2800" b="1">
                <a:solidFill>
                  <a:srgbClr val="FFFFFF"/>
                </a:solidFill>
              </a:rPr>
              <a:t>b) Crecimiento</a:t>
            </a:r>
            <a:endParaRPr lang="es-ES" sz="2800" b="1" dirty="0">
              <a:solidFill>
                <a:srgbClr val="FFFFFF"/>
              </a:solidFill>
            </a:endParaRPr>
          </a:p>
        </p:txBody>
      </p:sp>
      <p:pic>
        <p:nvPicPr>
          <p:cNvPr id="2" name="Picture 4" descr="Tres flechas en el centro de la diana">
            <a:extLst>
              <a:ext uri="{FF2B5EF4-FFF2-40B4-BE49-F238E27FC236}">
                <a16:creationId xmlns:a16="http://schemas.microsoft.com/office/drawing/2014/main" id="{394B310A-7551-51FE-259C-789D1C034544}"/>
              </a:ext>
            </a:extLst>
          </p:cNvPr>
          <p:cNvPicPr>
            <a:picLocks noChangeAspect="1"/>
          </p:cNvPicPr>
          <p:nvPr/>
        </p:nvPicPr>
        <p:blipFill rotWithShape="1">
          <a:blip r:embed="rId2"/>
          <a:srcRect l="1818" r="35199" b="-2"/>
          <a:stretch/>
        </p:blipFill>
        <p:spPr>
          <a:xfrm>
            <a:off x="595261" y="804101"/>
            <a:ext cx="4552804" cy="5249798"/>
          </a:xfrm>
          <a:prstGeom prst="rect">
            <a:avLst/>
          </a:prstGeom>
        </p:spPr>
      </p:pic>
      <p:sp>
        <p:nvSpPr>
          <p:cNvPr id="28" name="Rectangle 8">
            <a:extLst>
              <a:ext uri="{FF2B5EF4-FFF2-40B4-BE49-F238E27FC236}">
                <a16:creationId xmlns:a16="http://schemas.microsoft.com/office/drawing/2014/main" id="{4652D57C-331F-43B8-9C07-69FBA9C02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753443" y="1530154"/>
            <a:ext cx="390556"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aphicFrame>
        <p:nvGraphicFramePr>
          <p:cNvPr id="5" name="1 Marcador de contenido">
            <a:extLst>
              <a:ext uri="{FF2B5EF4-FFF2-40B4-BE49-F238E27FC236}">
                <a16:creationId xmlns:a16="http://schemas.microsoft.com/office/drawing/2014/main" id="{5D6E8254-9A1C-46BC-A8FE-1537F837EDEF}"/>
              </a:ext>
            </a:extLst>
          </p:cNvPr>
          <p:cNvGraphicFramePr>
            <a:graphicFrameLocks noGrp="1"/>
          </p:cNvGraphicFramePr>
          <p:nvPr>
            <p:ph idx="1"/>
            <p:extLst>
              <p:ext uri="{D42A27DB-BD31-4B8C-83A1-F6EECF244321}">
                <p14:modId xmlns:p14="http://schemas.microsoft.com/office/powerpoint/2010/main" val="3037538831"/>
              </p:ext>
            </p:extLst>
          </p:nvPr>
        </p:nvGraphicFramePr>
        <p:xfrm>
          <a:off x="5876328" y="1605233"/>
          <a:ext cx="2448687" cy="41276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64753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D1D8088-559A-46A5-A801-CDF0B9476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83E2E96F-17F7-4C8C-BDF1-6BB90A0C1D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250" y="2380868"/>
            <a:ext cx="8986749" cy="2087795"/>
            <a:chOff x="143163" y="5763486"/>
            <a:chExt cx="11982332" cy="739555"/>
          </a:xfrm>
        </p:grpSpPr>
        <p:sp>
          <p:nvSpPr>
            <p:cNvPr id="25" name="Rectangle 24">
              <a:extLst>
                <a:ext uri="{FF2B5EF4-FFF2-40B4-BE49-F238E27FC236}">
                  <a16:creationId xmlns:a16="http://schemas.microsoft.com/office/drawing/2014/main" id="{846BD00C-9313-4A22-94F7-3875A46C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1EAF30D0-AA67-427C-9938-A2C8A9B5D5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8" name="Rectangle 27">
            <a:extLst>
              <a:ext uri="{FF2B5EF4-FFF2-40B4-BE49-F238E27FC236}">
                <a16:creationId xmlns:a16="http://schemas.microsoft.com/office/drawing/2014/main" id="{3776B14B-F2F4-4825-8DA8-8C7A0F2B3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466344"/>
            <a:ext cx="8333796" cy="591782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atrón de fondo&#10;&#10;Descripción generada automáticamente">
            <a:extLst>
              <a:ext uri="{FF2B5EF4-FFF2-40B4-BE49-F238E27FC236}">
                <a16:creationId xmlns:a16="http://schemas.microsoft.com/office/drawing/2014/main" id="{A64067A8-D89D-4072-BA7E-43878603ECCA}"/>
              </a:ext>
            </a:extLst>
          </p:cNvPr>
          <p:cNvPicPr>
            <a:picLocks noChangeAspect="1"/>
          </p:cNvPicPr>
          <p:nvPr/>
        </p:nvPicPr>
        <p:blipFill rotWithShape="1">
          <a:blip r:embed="rId2"/>
          <a:srcRect l="2191" r="2" b="2"/>
          <a:stretch/>
        </p:blipFill>
        <p:spPr>
          <a:xfrm>
            <a:off x="628650" y="704765"/>
            <a:ext cx="7971282" cy="5440003"/>
          </a:xfrm>
          <a:prstGeom prst="rect">
            <a:avLst/>
          </a:prstGeom>
        </p:spPr>
      </p:pic>
      <p:graphicFrame>
        <p:nvGraphicFramePr>
          <p:cNvPr id="4" name="1 Marcador de contenido">
            <a:extLst>
              <a:ext uri="{FF2B5EF4-FFF2-40B4-BE49-F238E27FC236}">
                <a16:creationId xmlns:a16="http://schemas.microsoft.com/office/drawing/2014/main" id="{BE00FA81-3DDC-4EB8-B1C2-4FBD4FB76555}"/>
              </a:ext>
            </a:extLst>
          </p:cNvPr>
          <p:cNvGraphicFramePr>
            <a:graphicFrameLocks noGrp="1"/>
          </p:cNvGraphicFramePr>
          <p:nvPr>
            <p:ph idx="4294967295"/>
            <p:extLst>
              <p:ext uri="{D42A27DB-BD31-4B8C-83A1-F6EECF244321}">
                <p14:modId xmlns:p14="http://schemas.microsoft.com/office/powerpoint/2010/main" val="3098415663"/>
              </p:ext>
            </p:extLst>
          </p:nvPr>
        </p:nvGraphicFramePr>
        <p:xfrm>
          <a:off x="1763688" y="1227774"/>
          <a:ext cx="5168390" cy="43939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8568576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7EA20677-9D90-39D2-6F0C-F9A2CCDD2619}"/>
              </a:ext>
            </a:extLst>
          </p:cNvPr>
          <p:cNvPicPr>
            <a:picLocks noChangeAspect="1"/>
          </p:cNvPicPr>
          <p:nvPr/>
        </p:nvPicPr>
        <p:blipFill>
          <a:blip r:embed="rId2"/>
          <a:stretch>
            <a:fillRect/>
          </a:stretch>
        </p:blipFill>
        <p:spPr>
          <a:xfrm>
            <a:off x="482600" y="750443"/>
            <a:ext cx="8178799" cy="5357112"/>
          </a:xfrm>
          <a:prstGeom prst="rect">
            <a:avLst/>
          </a:prstGeom>
        </p:spPr>
      </p:pic>
    </p:spTree>
    <p:extLst>
      <p:ext uri="{BB962C8B-B14F-4D97-AF65-F5344CB8AC3E}">
        <p14:creationId xmlns:p14="http://schemas.microsoft.com/office/powerpoint/2010/main" val="990725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2">
            <a:extLst>
              <a:ext uri="{FF2B5EF4-FFF2-40B4-BE49-F238E27FC236}">
                <a16:creationId xmlns:a16="http://schemas.microsoft.com/office/drawing/2014/main" id="{F4C0B10B-D2C4-4A54-AFAD-3D27DF88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14">
            <a:extLst>
              <a:ext uri="{FF2B5EF4-FFF2-40B4-BE49-F238E27FC236}">
                <a16:creationId xmlns:a16="http://schemas.microsoft.com/office/drawing/2014/main" id="{B6BADB90-C74B-40D6-86DC-503F65FCE8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7282" y="635715"/>
            <a:ext cx="8356656" cy="2482136"/>
            <a:chOff x="409710" y="635715"/>
            <a:chExt cx="11142208" cy="2482136"/>
          </a:xfrm>
        </p:grpSpPr>
        <p:sp>
          <p:nvSpPr>
            <p:cNvPr id="25" name="Freeform 44">
              <a:extLst>
                <a:ext uri="{FF2B5EF4-FFF2-40B4-BE49-F238E27FC236}">
                  <a16:creationId xmlns:a16="http://schemas.microsoft.com/office/drawing/2014/main" id="{6559431D-1886-4AE0-9B87-9AD2ECAB84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5">
              <a:extLst>
                <a:ext uri="{FF2B5EF4-FFF2-40B4-BE49-F238E27FC236}">
                  <a16:creationId xmlns:a16="http://schemas.microsoft.com/office/drawing/2014/main" id="{373850A5-B04A-4FCD-9E73-EE322167FB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6">
              <a:extLst>
                <a:ext uri="{FF2B5EF4-FFF2-40B4-BE49-F238E27FC236}">
                  <a16:creationId xmlns:a16="http://schemas.microsoft.com/office/drawing/2014/main" id="{82C18C67-80FA-4738-AA53-0AF2419F9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7">
              <a:extLst>
                <a:ext uri="{FF2B5EF4-FFF2-40B4-BE49-F238E27FC236}">
                  <a16:creationId xmlns:a16="http://schemas.microsoft.com/office/drawing/2014/main" id="{48543B1A-8BF5-4C63-8404-41B2EA70B3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19">
              <a:extLst>
                <a:ext uri="{FF2B5EF4-FFF2-40B4-BE49-F238E27FC236}">
                  <a16:creationId xmlns:a16="http://schemas.microsoft.com/office/drawing/2014/main" id="{92DF5096-E051-498C-A3ED-CBA77A813AA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 name="2 Título"/>
          <p:cNvSpPr>
            <a:spLocks noGrp="1"/>
          </p:cNvSpPr>
          <p:nvPr>
            <p:ph type="title"/>
          </p:nvPr>
        </p:nvSpPr>
        <p:spPr>
          <a:xfrm>
            <a:off x="785460" y="759805"/>
            <a:ext cx="7729890" cy="1325563"/>
          </a:xfrm>
        </p:spPr>
        <p:txBody>
          <a:bodyPr>
            <a:normAutofit/>
          </a:bodyPr>
          <a:lstStyle/>
          <a:p>
            <a:pPr lvl="0"/>
            <a:br>
              <a:rPr lang="es-ES" sz="2700">
                <a:solidFill>
                  <a:srgbClr val="FFFFFF"/>
                </a:solidFill>
                <a:effectLst/>
              </a:rPr>
            </a:br>
            <a:r>
              <a:rPr lang="es-ES" sz="2700" b="1">
                <a:solidFill>
                  <a:srgbClr val="FFFFFF"/>
                </a:solidFill>
                <a:effectLst/>
              </a:rPr>
              <a:t>c) Objetivos de estabilidad y adaptabilidad de al medio.</a:t>
            </a:r>
            <a:endParaRPr lang="es-ES" sz="2700" b="1">
              <a:solidFill>
                <a:srgbClr val="FFFFFF"/>
              </a:solidFill>
            </a:endParaRPr>
          </a:p>
        </p:txBody>
      </p:sp>
      <p:sp>
        <p:nvSpPr>
          <p:cNvPr id="2" name="1 Marcador de contenido"/>
          <p:cNvSpPr>
            <a:spLocks noGrp="1"/>
          </p:cNvSpPr>
          <p:nvPr>
            <p:ph idx="1"/>
          </p:nvPr>
        </p:nvSpPr>
        <p:spPr>
          <a:xfrm>
            <a:off x="1068678" y="2494450"/>
            <a:ext cx="3040158" cy="3563159"/>
          </a:xfrm>
        </p:spPr>
        <p:style>
          <a:lnRef idx="1">
            <a:schemeClr val="accent1"/>
          </a:lnRef>
          <a:fillRef idx="2">
            <a:schemeClr val="accent1"/>
          </a:fillRef>
          <a:effectRef idx="1">
            <a:schemeClr val="accent1"/>
          </a:effectRef>
          <a:fontRef idx="minor">
            <a:schemeClr val="dk1"/>
          </a:fontRef>
        </p:style>
        <p:txBody>
          <a:bodyPr>
            <a:normAutofit/>
          </a:bodyPr>
          <a:lstStyle/>
          <a:p>
            <a:r>
              <a:rPr lang="es-ES" sz="1600"/>
              <a:t>Es imprescindible que la empresa se adapte al medio en el que desarrolla sus actividades. Actualmente, el entorno de la empresa cambia de forma muy rápida (por los gustos de los consumidores, la aparición de muchos bienes sustitutivos, aumenta la competencia de las empresas de otros países…)</a:t>
            </a:r>
          </a:p>
          <a:p>
            <a:r>
              <a:rPr lang="es-ES" sz="1600"/>
              <a:t>La empresa tiene que tener una organización flexible para adaptarse a los cambios.</a:t>
            </a:r>
          </a:p>
          <a:p>
            <a:endParaRPr lang="es-ES" sz="1600"/>
          </a:p>
        </p:txBody>
      </p:sp>
      <p:pic>
        <p:nvPicPr>
          <p:cNvPr id="8" name="Picture 4" descr="Tres flechas en el centro de la diana">
            <a:extLst>
              <a:ext uri="{FF2B5EF4-FFF2-40B4-BE49-F238E27FC236}">
                <a16:creationId xmlns:a16="http://schemas.microsoft.com/office/drawing/2014/main" id="{2DA96437-271E-0993-DCBE-806412D6DA6B}"/>
              </a:ext>
            </a:extLst>
          </p:cNvPr>
          <p:cNvPicPr>
            <a:picLocks noChangeAspect="1"/>
          </p:cNvPicPr>
          <p:nvPr/>
        </p:nvPicPr>
        <p:blipFill rotWithShape="1">
          <a:blip r:embed="rId3"/>
          <a:srcRect l="206" r="33590" b="3"/>
          <a:stretch/>
        </p:blipFill>
        <p:spPr>
          <a:xfrm>
            <a:off x="4574169" y="2492376"/>
            <a:ext cx="3601803" cy="3563372"/>
          </a:xfrm>
          <a:prstGeom prst="rect">
            <a:avLst/>
          </a:prstGeom>
        </p:spPr>
      </p:pic>
    </p:spTree>
    <p:extLst>
      <p:ext uri="{BB962C8B-B14F-4D97-AF65-F5344CB8AC3E}">
        <p14:creationId xmlns:p14="http://schemas.microsoft.com/office/powerpoint/2010/main" val="11243917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48">
            <a:extLst>
              <a:ext uri="{FF2B5EF4-FFF2-40B4-BE49-F238E27FC236}">
                <a16:creationId xmlns:a16="http://schemas.microsoft.com/office/drawing/2014/main" id="{AC5782D3-6CED-43A7-BE35-09C48F809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6">
            <a:extLst>
              <a:ext uri="{FF2B5EF4-FFF2-40B4-BE49-F238E27FC236}">
                <a16:creationId xmlns:a16="http://schemas.microsoft.com/office/drawing/2014/main" id="{6721F593-ECD2-4B5B-AAE4-0866A4CDC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242189" y="1070835"/>
            <a:ext cx="515816"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7">
            <a:extLst>
              <a:ext uri="{FF2B5EF4-FFF2-40B4-BE49-F238E27FC236}">
                <a16:creationId xmlns:a16="http://schemas.microsoft.com/office/drawing/2014/main" id="{71DEE99F-D18C-4025-BA3F-CEBF5258E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241711" y="803186"/>
            <a:ext cx="307029"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Rectangle 8">
            <a:extLst>
              <a:ext uri="{FF2B5EF4-FFF2-40B4-BE49-F238E27FC236}">
                <a16:creationId xmlns:a16="http://schemas.microsoft.com/office/drawing/2014/main" id="{976FA5D9-3A7C-4FA7-9BA8-1905D703F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635029" y="804101"/>
            <a:ext cx="291017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2 Título"/>
          <p:cNvSpPr>
            <a:spLocks noGrp="1"/>
          </p:cNvSpPr>
          <p:nvPr>
            <p:ph type="title"/>
          </p:nvPr>
        </p:nvSpPr>
        <p:spPr>
          <a:xfrm>
            <a:off x="5876328" y="1213968"/>
            <a:ext cx="2415095" cy="1715106"/>
          </a:xfrm>
        </p:spPr>
        <p:txBody>
          <a:bodyPr anchor="b">
            <a:normAutofit/>
          </a:bodyPr>
          <a:lstStyle/>
          <a:p>
            <a:r>
              <a:rPr lang="es-ES" sz="3100" b="1">
                <a:solidFill>
                  <a:srgbClr val="FFFFFF"/>
                </a:solidFill>
              </a:rPr>
              <a:t>d) Objetivos sociales.</a:t>
            </a:r>
          </a:p>
        </p:txBody>
      </p:sp>
      <p:pic>
        <p:nvPicPr>
          <p:cNvPr id="4" name="Picture 4" descr="Tres flechas en el centro de la diana">
            <a:extLst>
              <a:ext uri="{FF2B5EF4-FFF2-40B4-BE49-F238E27FC236}">
                <a16:creationId xmlns:a16="http://schemas.microsoft.com/office/drawing/2014/main" id="{B859B6F6-E52B-5156-39E2-15356364771B}"/>
              </a:ext>
            </a:extLst>
          </p:cNvPr>
          <p:cNvPicPr>
            <a:picLocks noChangeAspect="1"/>
          </p:cNvPicPr>
          <p:nvPr/>
        </p:nvPicPr>
        <p:blipFill rotWithShape="1">
          <a:blip r:embed="rId2"/>
          <a:srcRect l="1818" r="35199" b="-2"/>
          <a:stretch/>
        </p:blipFill>
        <p:spPr>
          <a:xfrm>
            <a:off x="603075" y="804101"/>
            <a:ext cx="5047917" cy="5249798"/>
          </a:xfrm>
          <a:prstGeom prst="rect">
            <a:avLst/>
          </a:prstGeom>
        </p:spPr>
      </p:pic>
      <p:sp>
        <p:nvSpPr>
          <p:cNvPr id="2" name="1 Marcador de contenido"/>
          <p:cNvSpPr>
            <a:spLocks noGrp="1"/>
          </p:cNvSpPr>
          <p:nvPr>
            <p:ph idx="1"/>
          </p:nvPr>
        </p:nvSpPr>
        <p:spPr>
          <a:xfrm>
            <a:off x="5876328" y="3072208"/>
            <a:ext cx="2448687" cy="2660684"/>
          </a:xfrm>
        </p:spPr>
        <p:style>
          <a:lnRef idx="1">
            <a:schemeClr val="accent1"/>
          </a:lnRef>
          <a:fillRef idx="2">
            <a:schemeClr val="accent1"/>
          </a:fillRef>
          <a:effectRef idx="1">
            <a:schemeClr val="accent1"/>
          </a:effectRef>
          <a:fontRef idx="minor">
            <a:schemeClr val="dk1"/>
          </a:fontRef>
        </p:style>
        <p:txBody>
          <a:bodyPr anchor="t">
            <a:normAutofit/>
          </a:bodyPr>
          <a:lstStyle/>
          <a:p>
            <a:r>
              <a:rPr lang="es-ES" sz="1700">
                <a:solidFill>
                  <a:srgbClr val="FFFFFF"/>
                </a:solidFill>
              </a:rPr>
              <a:t>La empresa es una institución social y debe asumir una responsabilidad social con el entorno que les rodea.</a:t>
            </a:r>
          </a:p>
          <a:p>
            <a:endParaRPr lang="es-ES" sz="1700">
              <a:solidFill>
                <a:srgbClr val="FFFFFF"/>
              </a:solidFill>
            </a:endParaRPr>
          </a:p>
        </p:txBody>
      </p:sp>
      <p:sp>
        <p:nvSpPr>
          <p:cNvPr id="57" name="Rectangle 8">
            <a:extLst>
              <a:ext uri="{FF2B5EF4-FFF2-40B4-BE49-F238E27FC236}">
                <a16:creationId xmlns:a16="http://schemas.microsoft.com/office/drawing/2014/main" id="{4652D57C-331F-43B8-9C07-69FBA9C02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753443" y="1530154"/>
            <a:ext cx="390556"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0887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Título"/>
          <p:cNvSpPr>
            <a:spLocks noGrp="1"/>
          </p:cNvSpPr>
          <p:nvPr>
            <p:ph type="title"/>
          </p:nvPr>
        </p:nvSpPr>
        <p:spPr>
          <a:xfrm>
            <a:off x="628650" y="365127"/>
            <a:ext cx="7886700" cy="759618"/>
          </a:xfrm>
        </p:spPr>
        <p:txBody>
          <a:bodyPr/>
          <a:lstStyle/>
          <a:p>
            <a:r>
              <a:rPr lang="es-ES" b="1" dirty="0"/>
              <a:t>FUNCIONES DE LA EMPRESA</a:t>
            </a:r>
          </a:p>
        </p:txBody>
      </p:sp>
      <p:graphicFrame>
        <p:nvGraphicFramePr>
          <p:cNvPr id="6" name="Marcador de contenido 5">
            <a:extLst>
              <a:ext uri="{FF2B5EF4-FFF2-40B4-BE49-F238E27FC236}">
                <a16:creationId xmlns:a16="http://schemas.microsoft.com/office/drawing/2014/main" id="{8A46FBF8-DC8E-6FCF-21D7-E82B68A09EA8}"/>
              </a:ext>
            </a:extLst>
          </p:cNvPr>
          <p:cNvGraphicFramePr>
            <a:graphicFrameLocks noGrp="1"/>
          </p:cNvGraphicFramePr>
          <p:nvPr>
            <p:ph idx="1"/>
            <p:extLst>
              <p:ext uri="{D42A27DB-BD31-4B8C-83A1-F6EECF244321}">
                <p14:modId xmlns:p14="http://schemas.microsoft.com/office/powerpoint/2010/main" val="623880664"/>
              </p:ext>
            </p:extLst>
          </p:nvPr>
        </p:nvGraphicFramePr>
        <p:xfrm>
          <a:off x="628650" y="1124744"/>
          <a:ext cx="8191822" cy="54726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78001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2 Título"/>
          <p:cNvSpPr>
            <a:spLocks noGrp="1"/>
          </p:cNvSpPr>
          <p:nvPr>
            <p:ph type="title"/>
          </p:nvPr>
        </p:nvSpPr>
        <p:spPr>
          <a:xfrm>
            <a:off x="293533" y="320675"/>
            <a:ext cx="8555615" cy="1325563"/>
          </a:xfrm>
        </p:spPr>
        <p:txBody>
          <a:bodyPr>
            <a:normAutofit/>
          </a:bodyPr>
          <a:lstStyle/>
          <a:p>
            <a:r>
              <a:rPr lang="es-ES" sz="4700" b="1" dirty="0"/>
              <a:t>ELEMENTOS DE LA EMPRESA</a:t>
            </a:r>
          </a:p>
        </p:txBody>
      </p:sp>
      <p:graphicFrame>
        <p:nvGraphicFramePr>
          <p:cNvPr id="4" name="3 Marcador de contenido"/>
          <p:cNvGraphicFramePr>
            <a:graphicFrameLocks noGrp="1"/>
          </p:cNvGraphicFramePr>
          <p:nvPr>
            <p:ph idx="1"/>
            <p:extLst>
              <p:ext uri="{D42A27DB-BD31-4B8C-83A1-F6EECF244321}">
                <p14:modId xmlns:p14="http://schemas.microsoft.com/office/powerpoint/2010/main" val="3064249606"/>
              </p:ext>
            </p:extLst>
          </p:nvPr>
        </p:nvGraphicFramePr>
        <p:xfrm>
          <a:off x="293534" y="1825625"/>
          <a:ext cx="8555615"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849143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987</TotalTime>
  <Words>2872</Words>
  <Application>Microsoft Office PowerPoint</Application>
  <PresentationFormat>Presentación en pantalla (4:3)</PresentationFormat>
  <Paragraphs>184</Paragraphs>
  <Slides>51</Slides>
  <Notes>0</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51</vt:i4>
      </vt:variant>
    </vt:vector>
  </HeadingPairs>
  <TitlesOfParts>
    <vt:vector size="63" baseType="lpstr">
      <vt:lpstr>Meiryo</vt:lpstr>
      <vt:lpstr>Aharoni</vt:lpstr>
      <vt:lpstr>Amasis MT Pro Black</vt:lpstr>
      <vt:lpstr>Arial</vt:lpstr>
      <vt:lpstr>Calibri</vt:lpstr>
      <vt:lpstr>Calibri Light</vt:lpstr>
      <vt:lpstr>Cambria Math</vt:lpstr>
      <vt:lpstr>Open Sans</vt:lpstr>
      <vt:lpstr>Quicksand</vt:lpstr>
      <vt:lpstr>Symbol</vt:lpstr>
      <vt:lpstr>Wingdings</vt:lpstr>
      <vt:lpstr>Tema de Office</vt:lpstr>
      <vt:lpstr>UNIDAD DIDÁCTICA 2</vt:lpstr>
      <vt:lpstr>LA EMPRESA</vt:lpstr>
      <vt:lpstr>OBJETIVOS GENERALES:</vt:lpstr>
      <vt:lpstr>a) Objetivos basados en la maximización de beneficios.</vt:lpstr>
      <vt:lpstr>b) Crecimiento</vt:lpstr>
      <vt:lpstr> c) Objetivos de estabilidad y adaptabilidad de al medio.</vt:lpstr>
      <vt:lpstr>d) Objetivos sociales.</vt:lpstr>
      <vt:lpstr>FUNCIONES DE LA EMPRESA</vt:lpstr>
      <vt:lpstr>ELEMENTOS DE LA EMPRESA</vt:lpstr>
      <vt:lpstr>EL ENTORNO</vt:lpstr>
      <vt:lpstr>Presentación de PowerPoint</vt:lpstr>
      <vt:lpstr>EL ENTORNO GENERAL O MACROENTORNO</vt:lpstr>
      <vt:lpstr>Para analizar los factores que conforman el macroentorno de las empresas utilizaremos el análisis PESTEL</vt:lpstr>
      <vt:lpstr>Para hacer un buen análisis se deberían responder las siguientes preguntas:</vt:lpstr>
      <vt:lpstr>ESQUEMA PESTEL</vt:lpstr>
      <vt:lpstr>El entorno específico o microentorno</vt:lpstr>
      <vt:lpstr>El entorno específico o microentorno</vt:lpstr>
      <vt:lpstr>Presentación de PowerPoint</vt:lpstr>
      <vt:lpstr>PODER DE NEGOCIACIÓN DE LOS CLIENTES</vt:lpstr>
      <vt:lpstr>PODER DE NEGOCIACIÓN DE PROVEEDORES</vt:lpstr>
      <vt:lpstr>AMENAZA DE NUEVOS COMPETIDORES</vt:lpstr>
      <vt:lpstr>AMENAZA DE PRODUCTOS SUSTITUTOS</vt:lpstr>
      <vt:lpstr>RIVALIDAD ENTRE COMPETIDORES</vt:lpstr>
      <vt:lpstr>PASOS QUE SE PUEDEN SEGUIR PARA IMPLANTAR EL MODELO DE PORTER</vt:lpstr>
      <vt:lpstr>ANÁLISIS DAFO</vt:lpstr>
      <vt:lpstr>Presentación de PowerPoint</vt:lpstr>
      <vt:lpstr>Presentación de PowerPoint</vt:lpstr>
      <vt:lpstr>UNA VEZ REALIZADO EL ANÁLISIS DAFO, SE DEBEN ESTABLECER LAS ESTRATEGIAS ADECUADAS Y PARA ELLO UTILIZAREMOS LA MATRIZ CAME </vt:lpstr>
      <vt:lpstr>Presentación de PowerPoint</vt:lpstr>
      <vt:lpstr>Presentación de PowerPoint</vt:lpstr>
      <vt:lpstr>Estas estrategias se reflejarían así:</vt:lpstr>
      <vt:lpstr>LOCALIZACIÓN</vt:lpstr>
      <vt:lpstr>Presentación de PowerPoint</vt:lpstr>
      <vt:lpstr>LA CULTURA EMPRESARIAL</vt:lpstr>
      <vt:lpstr>MISIÓN</vt:lpstr>
      <vt:lpstr>¿Qué es la misión en una empresa?</vt:lpstr>
      <vt:lpstr>Ejemplos de “misión” en grandes empresas</vt:lpstr>
      <vt:lpstr>VISIÓN ORGANIZACIONAL</vt:lpstr>
      <vt:lpstr>¿Qué es la visión en una empresa?</vt:lpstr>
      <vt:lpstr>Ejemplos:</vt:lpstr>
      <vt:lpstr>VALORES ORGANIZACIONALES</vt:lpstr>
      <vt:lpstr>Presentación de PowerPoint</vt:lpstr>
      <vt:lpstr>Presentación de PowerPoint</vt:lpstr>
      <vt:lpstr>LA IMAGEN CORPORATIVA</vt:lpstr>
      <vt:lpstr>Presentación de PowerPoint</vt:lpstr>
      <vt:lpstr>Las consideraciones que deberíamos tener en cuenta a la hora de determinar la marca están reflejados de la siguiente forma: </vt:lpstr>
      <vt:lpstr>Presentación de PowerPoint</vt:lpstr>
      <vt:lpstr>Presentación de PowerPoint</vt:lpstr>
      <vt:lpstr>Por supuesto, hay que hacer varios matices ya que se diferencia entre logotipo, isotipo, imagotipo e isologo en función de si únicamente utiliza letras, imágenes o una combinación de las dos, respectivamente. </vt:lpstr>
      <vt:lpstr>Presentación de PowerPoint</vt:lpstr>
      <vt:lpstr>Presentación de PowerPoint</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UNIDAD DIDÁCTICA 2</dc:title>
  <dc:creator>Rosa</dc:creator>
  <cp:lastModifiedBy>FLORES BENEYTO, MARIA ROSA</cp:lastModifiedBy>
  <cp:revision>46</cp:revision>
  <dcterms:created xsi:type="dcterms:W3CDTF">2017-09-20T07:51:35Z</dcterms:created>
  <dcterms:modified xsi:type="dcterms:W3CDTF">2022-09-25T11:14:57Z</dcterms:modified>
</cp:coreProperties>
</file>

<file path=docProps/thumbnail.jpeg>
</file>